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1" r:id="rId2"/>
    <p:sldId id="257" r:id="rId3"/>
    <p:sldId id="258" r:id="rId4"/>
    <p:sldId id="259" r:id="rId5"/>
    <p:sldId id="260" r:id="rId6"/>
    <p:sldId id="261" r:id="rId7"/>
    <p:sldId id="262" r:id="rId8"/>
    <p:sldId id="263" r:id="rId9"/>
    <p:sldId id="264" r:id="rId10"/>
    <p:sldId id="265" r:id="rId11"/>
    <p:sldId id="266" r:id="rId12"/>
    <p:sldId id="279" r:id="rId13"/>
    <p:sldId id="282" r:id="rId14"/>
    <p:sldId id="283"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932C59-EFE9-4737-9A5D-991063FA28C7}" v="7" dt="2020-09-14T19:18:15.528"/>
    <p1510:client id="{4ACD3EDB-C1E8-4D53-B0F3-DB40D57D8080}" v="2" dt="2020-09-14T19:08:45.8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agana Ristic" userId="87700855897c5d02" providerId="LiveId" clId="{4ACD3EDB-C1E8-4D53-B0F3-DB40D57D8080}"/>
    <pc:docChg chg="modSld">
      <pc:chgData name="Dragana Ristic" userId="87700855897c5d02" providerId="LiveId" clId="{4ACD3EDB-C1E8-4D53-B0F3-DB40D57D8080}" dt="2020-09-14T19:08:45.866" v="1"/>
      <pc:docMkLst>
        <pc:docMk/>
      </pc:docMkLst>
      <pc:sldChg chg="addSp modSp">
        <pc:chgData name="Dragana Ristic" userId="87700855897c5d02" providerId="LiveId" clId="{4ACD3EDB-C1E8-4D53-B0F3-DB40D57D8080}" dt="2020-09-10T19:21:40.998" v="0"/>
        <pc:sldMkLst>
          <pc:docMk/>
          <pc:sldMk cId="0" sldId="257"/>
        </pc:sldMkLst>
        <pc:picChg chg="add mod">
          <ac:chgData name="Dragana Ristic" userId="87700855897c5d02" providerId="LiveId" clId="{4ACD3EDB-C1E8-4D53-B0F3-DB40D57D8080}" dt="2020-09-10T19:21:40.998" v="0"/>
          <ac:picMkLst>
            <pc:docMk/>
            <pc:sldMk cId="0" sldId="257"/>
            <ac:picMk id="3" creationId="{B2FE9B58-AF70-4CF2-AEE6-D6B776275231}"/>
          </ac:picMkLst>
        </pc:picChg>
      </pc:sldChg>
      <pc:sldChg chg="addSp modSp">
        <pc:chgData name="Dragana Ristic" userId="87700855897c5d02" providerId="LiveId" clId="{4ACD3EDB-C1E8-4D53-B0F3-DB40D57D8080}" dt="2020-09-10T19:21:40.998" v="0"/>
        <pc:sldMkLst>
          <pc:docMk/>
          <pc:sldMk cId="0" sldId="258"/>
        </pc:sldMkLst>
        <pc:picChg chg="add mod">
          <ac:chgData name="Dragana Ristic" userId="87700855897c5d02" providerId="LiveId" clId="{4ACD3EDB-C1E8-4D53-B0F3-DB40D57D8080}" dt="2020-09-10T19:21:40.998" v="0"/>
          <ac:picMkLst>
            <pc:docMk/>
            <pc:sldMk cId="0" sldId="258"/>
            <ac:picMk id="2" creationId="{91D14752-4A31-49DB-A13D-AEFADA93CAFF}"/>
          </ac:picMkLst>
        </pc:picChg>
      </pc:sldChg>
      <pc:sldChg chg="addSp modSp">
        <pc:chgData name="Dragana Ristic" userId="87700855897c5d02" providerId="LiveId" clId="{4ACD3EDB-C1E8-4D53-B0F3-DB40D57D8080}" dt="2020-09-10T19:21:40.998" v="0"/>
        <pc:sldMkLst>
          <pc:docMk/>
          <pc:sldMk cId="0" sldId="259"/>
        </pc:sldMkLst>
        <pc:picChg chg="add mod">
          <ac:chgData name="Dragana Ristic" userId="87700855897c5d02" providerId="LiveId" clId="{4ACD3EDB-C1E8-4D53-B0F3-DB40D57D8080}" dt="2020-09-10T19:21:40.998" v="0"/>
          <ac:picMkLst>
            <pc:docMk/>
            <pc:sldMk cId="0" sldId="259"/>
            <ac:picMk id="2" creationId="{09D06E37-DE57-4287-8061-A952DB6E7DFD}"/>
          </ac:picMkLst>
        </pc:picChg>
      </pc:sldChg>
      <pc:sldChg chg="addSp modSp">
        <pc:chgData name="Dragana Ristic" userId="87700855897c5d02" providerId="LiveId" clId="{4ACD3EDB-C1E8-4D53-B0F3-DB40D57D8080}" dt="2020-09-10T19:21:40.998" v="0"/>
        <pc:sldMkLst>
          <pc:docMk/>
          <pc:sldMk cId="0" sldId="260"/>
        </pc:sldMkLst>
        <pc:picChg chg="add mod">
          <ac:chgData name="Dragana Ristic" userId="87700855897c5d02" providerId="LiveId" clId="{4ACD3EDB-C1E8-4D53-B0F3-DB40D57D8080}" dt="2020-09-10T19:21:40.998" v="0"/>
          <ac:picMkLst>
            <pc:docMk/>
            <pc:sldMk cId="0" sldId="260"/>
            <ac:picMk id="2" creationId="{EAA861CE-EE15-4CB9-9CA1-4553C4F28EB0}"/>
          </ac:picMkLst>
        </pc:picChg>
      </pc:sldChg>
      <pc:sldChg chg="addSp modSp">
        <pc:chgData name="Dragana Ristic" userId="87700855897c5d02" providerId="LiveId" clId="{4ACD3EDB-C1E8-4D53-B0F3-DB40D57D8080}" dt="2020-09-10T19:21:40.998" v="0"/>
        <pc:sldMkLst>
          <pc:docMk/>
          <pc:sldMk cId="0" sldId="261"/>
        </pc:sldMkLst>
        <pc:picChg chg="add mod">
          <ac:chgData name="Dragana Ristic" userId="87700855897c5d02" providerId="LiveId" clId="{4ACD3EDB-C1E8-4D53-B0F3-DB40D57D8080}" dt="2020-09-10T19:21:40.998" v="0"/>
          <ac:picMkLst>
            <pc:docMk/>
            <pc:sldMk cId="0" sldId="261"/>
            <ac:picMk id="2" creationId="{C4C72FF4-976D-4197-8125-073FDD23CA89}"/>
          </ac:picMkLst>
        </pc:picChg>
      </pc:sldChg>
      <pc:sldChg chg="addSp modSp">
        <pc:chgData name="Dragana Ristic" userId="87700855897c5d02" providerId="LiveId" clId="{4ACD3EDB-C1E8-4D53-B0F3-DB40D57D8080}" dt="2020-09-10T19:21:40.998" v="0"/>
        <pc:sldMkLst>
          <pc:docMk/>
          <pc:sldMk cId="0" sldId="262"/>
        </pc:sldMkLst>
        <pc:picChg chg="add mod">
          <ac:chgData name="Dragana Ristic" userId="87700855897c5d02" providerId="LiveId" clId="{4ACD3EDB-C1E8-4D53-B0F3-DB40D57D8080}" dt="2020-09-10T19:21:40.998" v="0"/>
          <ac:picMkLst>
            <pc:docMk/>
            <pc:sldMk cId="0" sldId="262"/>
            <ac:picMk id="2" creationId="{CB3BA7A3-E65D-4BEB-8F5B-9BDF1269C027}"/>
          </ac:picMkLst>
        </pc:picChg>
      </pc:sldChg>
      <pc:sldChg chg="addSp modSp">
        <pc:chgData name="Dragana Ristic" userId="87700855897c5d02" providerId="LiveId" clId="{4ACD3EDB-C1E8-4D53-B0F3-DB40D57D8080}" dt="2020-09-10T19:21:40.998" v="0"/>
        <pc:sldMkLst>
          <pc:docMk/>
          <pc:sldMk cId="0" sldId="263"/>
        </pc:sldMkLst>
        <pc:picChg chg="add mod">
          <ac:chgData name="Dragana Ristic" userId="87700855897c5d02" providerId="LiveId" clId="{4ACD3EDB-C1E8-4D53-B0F3-DB40D57D8080}" dt="2020-09-10T19:21:40.998" v="0"/>
          <ac:picMkLst>
            <pc:docMk/>
            <pc:sldMk cId="0" sldId="263"/>
            <ac:picMk id="2" creationId="{1B83E91F-3133-4DC7-AD7E-AF4059262EC2}"/>
          </ac:picMkLst>
        </pc:picChg>
      </pc:sldChg>
      <pc:sldChg chg="addSp modSp">
        <pc:chgData name="Dragana Ristic" userId="87700855897c5d02" providerId="LiveId" clId="{4ACD3EDB-C1E8-4D53-B0F3-DB40D57D8080}" dt="2020-09-10T19:21:40.998" v="0"/>
        <pc:sldMkLst>
          <pc:docMk/>
          <pc:sldMk cId="0" sldId="264"/>
        </pc:sldMkLst>
        <pc:picChg chg="add mod">
          <ac:chgData name="Dragana Ristic" userId="87700855897c5d02" providerId="LiveId" clId="{4ACD3EDB-C1E8-4D53-B0F3-DB40D57D8080}" dt="2020-09-10T19:21:40.998" v="0"/>
          <ac:picMkLst>
            <pc:docMk/>
            <pc:sldMk cId="0" sldId="264"/>
            <ac:picMk id="2" creationId="{326F2F7D-E5A5-44C8-9CD0-2A76592FF130}"/>
          </ac:picMkLst>
        </pc:picChg>
      </pc:sldChg>
      <pc:sldChg chg="addSp modSp">
        <pc:chgData name="Dragana Ristic" userId="87700855897c5d02" providerId="LiveId" clId="{4ACD3EDB-C1E8-4D53-B0F3-DB40D57D8080}" dt="2020-09-10T19:21:40.998" v="0"/>
        <pc:sldMkLst>
          <pc:docMk/>
          <pc:sldMk cId="0" sldId="265"/>
        </pc:sldMkLst>
        <pc:picChg chg="add mod">
          <ac:chgData name="Dragana Ristic" userId="87700855897c5d02" providerId="LiveId" clId="{4ACD3EDB-C1E8-4D53-B0F3-DB40D57D8080}" dt="2020-09-10T19:21:40.998" v="0"/>
          <ac:picMkLst>
            <pc:docMk/>
            <pc:sldMk cId="0" sldId="265"/>
            <ac:picMk id="2" creationId="{D9EEDF19-A097-4316-9968-B064E737FDF8}"/>
          </ac:picMkLst>
        </pc:picChg>
      </pc:sldChg>
      <pc:sldChg chg="addSp modSp">
        <pc:chgData name="Dragana Ristic" userId="87700855897c5d02" providerId="LiveId" clId="{4ACD3EDB-C1E8-4D53-B0F3-DB40D57D8080}" dt="2020-09-10T19:21:40.998" v="0"/>
        <pc:sldMkLst>
          <pc:docMk/>
          <pc:sldMk cId="0" sldId="266"/>
        </pc:sldMkLst>
        <pc:picChg chg="add mod">
          <ac:chgData name="Dragana Ristic" userId="87700855897c5d02" providerId="LiveId" clId="{4ACD3EDB-C1E8-4D53-B0F3-DB40D57D8080}" dt="2020-09-10T19:21:40.998" v="0"/>
          <ac:picMkLst>
            <pc:docMk/>
            <pc:sldMk cId="0" sldId="266"/>
            <ac:picMk id="2" creationId="{E9928DA5-DE27-4E3B-890F-112241E3A9CE}"/>
          </ac:picMkLst>
        </pc:picChg>
      </pc:sldChg>
      <pc:sldChg chg="addSp modSp">
        <pc:chgData name="Dragana Ristic" userId="87700855897c5d02" providerId="LiveId" clId="{4ACD3EDB-C1E8-4D53-B0F3-DB40D57D8080}" dt="2020-09-10T19:21:40.998" v="0"/>
        <pc:sldMkLst>
          <pc:docMk/>
          <pc:sldMk cId="0" sldId="267"/>
        </pc:sldMkLst>
        <pc:picChg chg="add mod">
          <ac:chgData name="Dragana Ristic" userId="87700855897c5d02" providerId="LiveId" clId="{4ACD3EDB-C1E8-4D53-B0F3-DB40D57D8080}" dt="2020-09-10T19:21:40.998" v="0"/>
          <ac:picMkLst>
            <pc:docMk/>
            <pc:sldMk cId="0" sldId="267"/>
            <ac:picMk id="2" creationId="{FC4C1D4D-556B-49F0-97F6-505919604A80}"/>
          </ac:picMkLst>
        </pc:picChg>
      </pc:sldChg>
      <pc:sldChg chg="addSp modSp">
        <pc:chgData name="Dragana Ristic" userId="87700855897c5d02" providerId="LiveId" clId="{4ACD3EDB-C1E8-4D53-B0F3-DB40D57D8080}" dt="2020-09-10T19:21:40.998" v="0"/>
        <pc:sldMkLst>
          <pc:docMk/>
          <pc:sldMk cId="0" sldId="268"/>
        </pc:sldMkLst>
        <pc:picChg chg="add mod">
          <ac:chgData name="Dragana Ristic" userId="87700855897c5d02" providerId="LiveId" clId="{4ACD3EDB-C1E8-4D53-B0F3-DB40D57D8080}" dt="2020-09-10T19:21:40.998" v="0"/>
          <ac:picMkLst>
            <pc:docMk/>
            <pc:sldMk cId="0" sldId="268"/>
            <ac:picMk id="2" creationId="{4AE7952E-81E5-4C75-9891-046EFEBFEB3C}"/>
          </ac:picMkLst>
        </pc:picChg>
      </pc:sldChg>
      <pc:sldChg chg="addSp modSp">
        <pc:chgData name="Dragana Ristic" userId="87700855897c5d02" providerId="LiveId" clId="{4ACD3EDB-C1E8-4D53-B0F3-DB40D57D8080}" dt="2020-09-10T19:21:40.998" v="0"/>
        <pc:sldMkLst>
          <pc:docMk/>
          <pc:sldMk cId="0" sldId="269"/>
        </pc:sldMkLst>
        <pc:picChg chg="add mod">
          <ac:chgData name="Dragana Ristic" userId="87700855897c5d02" providerId="LiveId" clId="{4ACD3EDB-C1E8-4D53-B0F3-DB40D57D8080}" dt="2020-09-10T19:21:40.998" v="0"/>
          <ac:picMkLst>
            <pc:docMk/>
            <pc:sldMk cId="0" sldId="269"/>
            <ac:picMk id="2" creationId="{E6B9D9E3-CE46-4707-979C-332343259249}"/>
          </ac:picMkLst>
        </pc:picChg>
      </pc:sldChg>
      <pc:sldChg chg="addSp modSp">
        <pc:chgData name="Dragana Ristic" userId="87700855897c5d02" providerId="LiveId" clId="{4ACD3EDB-C1E8-4D53-B0F3-DB40D57D8080}" dt="2020-09-10T19:21:40.998" v="0"/>
        <pc:sldMkLst>
          <pc:docMk/>
          <pc:sldMk cId="0" sldId="270"/>
        </pc:sldMkLst>
        <pc:picChg chg="add mod">
          <ac:chgData name="Dragana Ristic" userId="87700855897c5d02" providerId="LiveId" clId="{4ACD3EDB-C1E8-4D53-B0F3-DB40D57D8080}" dt="2020-09-10T19:21:40.998" v="0"/>
          <ac:picMkLst>
            <pc:docMk/>
            <pc:sldMk cId="0" sldId="270"/>
            <ac:picMk id="2" creationId="{5F79821B-6EEF-49A8-A5EA-DFA4473B077A}"/>
          </ac:picMkLst>
        </pc:picChg>
      </pc:sldChg>
      <pc:sldChg chg="addSp modSp">
        <pc:chgData name="Dragana Ristic" userId="87700855897c5d02" providerId="LiveId" clId="{4ACD3EDB-C1E8-4D53-B0F3-DB40D57D8080}" dt="2020-09-10T19:21:40.998" v="0"/>
        <pc:sldMkLst>
          <pc:docMk/>
          <pc:sldMk cId="0" sldId="271"/>
        </pc:sldMkLst>
        <pc:picChg chg="add mod">
          <ac:chgData name="Dragana Ristic" userId="87700855897c5d02" providerId="LiveId" clId="{4ACD3EDB-C1E8-4D53-B0F3-DB40D57D8080}" dt="2020-09-10T19:21:40.998" v="0"/>
          <ac:picMkLst>
            <pc:docMk/>
            <pc:sldMk cId="0" sldId="271"/>
            <ac:picMk id="2" creationId="{45900670-549E-46BA-9CB6-6CD50D61D778}"/>
          </ac:picMkLst>
        </pc:picChg>
      </pc:sldChg>
      <pc:sldChg chg="addSp modSp">
        <pc:chgData name="Dragana Ristic" userId="87700855897c5d02" providerId="LiveId" clId="{4ACD3EDB-C1E8-4D53-B0F3-DB40D57D8080}" dt="2020-09-10T19:21:40.998" v="0"/>
        <pc:sldMkLst>
          <pc:docMk/>
          <pc:sldMk cId="0" sldId="272"/>
        </pc:sldMkLst>
        <pc:picChg chg="add mod">
          <ac:chgData name="Dragana Ristic" userId="87700855897c5d02" providerId="LiveId" clId="{4ACD3EDB-C1E8-4D53-B0F3-DB40D57D8080}" dt="2020-09-10T19:21:40.998" v="0"/>
          <ac:picMkLst>
            <pc:docMk/>
            <pc:sldMk cId="0" sldId="272"/>
            <ac:picMk id="2" creationId="{2F354988-0C47-498B-B7DC-779E455DA73A}"/>
          </ac:picMkLst>
        </pc:picChg>
      </pc:sldChg>
      <pc:sldChg chg="addSp delSp modSp">
        <pc:chgData name="Dragana Ristic" userId="87700855897c5d02" providerId="LiveId" clId="{4ACD3EDB-C1E8-4D53-B0F3-DB40D57D8080}" dt="2020-09-14T19:08:45.866" v="1"/>
        <pc:sldMkLst>
          <pc:docMk/>
          <pc:sldMk cId="0" sldId="273"/>
        </pc:sldMkLst>
        <pc:picChg chg="add del mod">
          <ac:chgData name="Dragana Ristic" userId="87700855897c5d02" providerId="LiveId" clId="{4ACD3EDB-C1E8-4D53-B0F3-DB40D57D8080}" dt="2020-09-14T19:08:45.866" v="1"/>
          <ac:picMkLst>
            <pc:docMk/>
            <pc:sldMk cId="0" sldId="273"/>
            <ac:picMk id="2" creationId="{77AA6A64-2A29-410E-8075-766431392C0B}"/>
          </ac:picMkLst>
        </pc:picChg>
        <pc:picChg chg="add mod">
          <ac:chgData name="Dragana Ristic" userId="87700855897c5d02" providerId="LiveId" clId="{4ACD3EDB-C1E8-4D53-B0F3-DB40D57D8080}" dt="2020-09-14T19:08:45.866" v="1"/>
          <ac:picMkLst>
            <pc:docMk/>
            <pc:sldMk cId="0" sldId="273"/>
            <ac:picMk id="3" creationId="{98C60DFE-B38F-43CA-829F-AAFFE45866D2}"/>
          </ac:picMkLst>
        </pc:picChg>
      </pc:sldChg>
      <pc:sldChg chg="addSp modSp">
        <pc:chgData name="Dragana Ristic" userId="87700855897c5d02" providerId="LiveId" clId="{4ACD3EDB-C1E8-4D53-B0F3-DB40D57D8080}" dt="2020-09-14T19:08:45.866" v="1"/>
        <pc:sldMkLst>
          <pc:docMk/>
          <pc:sldMk cId="0" sldId="274"/>
        </pc:sldMkLst>
        <pc:picChg chg="add mod">
          <ac:chgData name="Dragana Ristic" userId="87700855897c5d02" providerId="LiveId" clId="{4ACD3EDB-C1E8-4D53-B0F3-DB40D57D8080}" dt="2020-09-14T19:08:45.866" v="1"/>
          <ac:picMkLst>
            <pc:docMk/>
            <pc:sldMk cId="0" sldId="274"/>
            <ac:picMk id="2" creationId="{1A4C9A6C-6D96-4347-8F60-6DCA6C96F6A2}"/>
          </ac:picMkLst>
        </pc:picChg>
      </pc:sldChg>
      <pc:sldChg chg="addSp modSp">
        <pc:chgData name="Dragana Ristic" userId="87700855897c5d02" providerId="LiveId" clId="{4ACD3EDB-C1E8-4D53-B0F3-DB40D57D8080}" dt="2020-09-14T19:08:45.866" v="1"/>
        <pc:sldMkLst>
          <pc:docMk/>
          <pc:sldMk cId="0" sldId="275"/>
        </pc:sldMkLst>
        <pc:picChg chg="add mod">
          <ac:chgData name="Dragana Ristic" userId="87700855897c5d02" providerId="LiveId" clId="{4ACD3EDB-C1E8-4D53-B0F3-DB40D57D8080}" dt="2020-09-14T19:08:45.866" v="1"/>
          <ac:picMkLst>
            <pc:docMk/>
            <pc:sldMk cId="0" sldId="275"/>
            <ac:picMk id="2" creationId="{365CE62D-9686-4C18-A7FE-EF502D845DD3}"/>
          </ac:picMkLst>
        </pc:picChg>
      </pc:sldChg>
      <pc:sldChg chg="addSp modSp">
        <pc:chgData name="Dragana Ristic" userId="87700855897c5d02" providerId="LiveId" clId="{4ACD3EDB-C1E8-4D53-B0F3-DB40D57D8080}" dt="2020-09-14T19:08:45.866" v="1"/>
        <pc:sldMkLst>
          <pc:docMk/>
          <pc:sldMk cId="0" sldId="276"/>
        </pc:sldMkLst>
        <pc:picChg chg="add mod">
          <ac:chgData name="Dragana Ristic" userId="87700855897c5d02" providerId="LiveId" clId="{4ACD3EDB-C1E8-4D53-B0F3-DB40D57D8080}" dt="2020-09-14T19:08:45.866" v="1"/>
          <ac:picMkLst>
            <pc:docMk/>
            <pc:sldMk cId="0" sldId="276"/>
            <ac:picMk id="2" creationId="{95B5060E-AF4A-493C-8131-9BE00E627264}"/>
          </ac:picMkLst>
        </pc:picChg>
      </pc:sldChg>
      <pc:sldChg chg="addSp modSp">
        <pc:chgData name="Dragana Ristic" userId="87700855897c5d02" providerId="LiveId" clId="{4ACD3EDB-C1E8-4D53-B0F3-DB40D57D8080}" dt="2020-09-14T19:08:45.866" v="1"/>
        <pc:sldMkLst>
          <pc:docMk/>
          <pc:sldMk cId="0" sldId="277"/>
        </pc:sldMkLst>
        <pc:picChg chg="add mod">
          <ac:chgData name="Dragana Ristic" userId="87700855897c5d02" providerId="LiveId" clId="{4ACD3EDB-C1E8-4D53-B0F3-DB40D57D8080}" dt="2020-09-14T19:08:45.866" v="1"/>
          <ac:picMkLst>
            <pc:docMk/>
            <pc:sldMk cId="0" sldId="277"/>
            <ac:picMk id="2" creationId="{F60360F9-B63F-4270-8177-3AE5F42CF985}"/>
          </ac:picMkLst>
        </pc:picChg>
      </pc:sldChg>
      <pc:sldChg chg="addSp modSp">
        <pc:chgData name="Dragana Ristic" userId="87700855897c5d02" providerId="LiveId" clId="{4ACD3EDB-C1E8-4D53-B0F3-DB40D57D8080}" dt="2020-09-10T19:21:40.998" v="0"/>
        <pc:sldMkLst>
          <pc:docMk/>
          <pc:sldMk cId="0" sldId="281"/>
        </pc:sldMkLst>
        <pc:picChg chg="add mod">
          <ac:chgData name="Dragana Ristic" userId="87700855897c5d02" providerId="LiveId" clId="{4ACD3EDB-C1E8-4D53-B0F3-DB40D57D8080}" dt="2020-09-10T19:21:40.998" v="0"/>
          <ac:picMkLst>
            <pc:docMk/>
            <pc:sldMk cId="0" sldId="281"/>
            <ac:picMk id="2" creationId="{13C0690F-6964-4E55-B0A6-203F1C0F2C4F}"/>
          </ac:picMkLst>
        </pc:picChg>
      </pc:sldChg>
    </pc:docChg>
  </pc:docChgLst>
  <pc:docChgLst>
    <pc:chgData name="Dragana Ristic" userId="87700855897c5d02" providerId="LiveId" clId="{16932C59-EFE9-4737-9A5D-991063FA28C7}"/>
    <pc:docChg chg="undo custSel addSld delSld modSld">
      <pc:chgData name="Dragana Ristic" userId="87700855897c5d02" providerId="LiveId" clId="{16932C59-EFE9-4737-9A5D-991063FA28C7}" dt="2020-09-14T19:29:19.381" v="86" actId="6549"/>
      <pc:docMkLst>
        <pc:docMk/>
      </pc:docMkLst>
      <pc:sldChg chg="delSp modSp add del mod">
        <pc:chgData name="Dragana Ristic" userId="87700855897c5d02" providerId="LiveId" clId="{16932C59-EFE9-4737-9A5D-991063FA28C7}" dt="2020-09-14T19:12:20.917" v="5" actId="1076"/>
        <pc:sldMkLst>
          <pc:docMk/>
          <pc:sldMk cId="0" sldId="278"/>
        </pc:sldMkLst>
        <pc:picChg chg="del">
          <ac:chgData name="Dragana Ristic" userId="87700855897c5d02" providerId="LiveId" clId="{16932C59-EFE9-4737-9A5D-991063FA28C7}" dt="2020-09-14T19:12:17.527" v="4" actId="478"/>
          <ac:picMkLst>
            <pc:docMk/>
            <pc:sldMk cId="0" sldId="278"/>
            <ac:picMk id="2050" creationId="{DB1DAB0E-26B9-468F-B80C-CFE7503BFC74}"/>
          </ac:picMkLst>
        </pc:picChg>
        <pc:picChg chg="mod">
          <ac:chgData name="Dragana Ristic" userId="87700855897c5d02" providerId="LiveId" clId="{16932C59-EFE9-4737-9A5D-991063FA28C7}" dt="2020-09-14T19:12:20.917" v="5" actId="1076"/>
          <ac:picMkLst>
            <pc:docMk/>
            <pc:sldMk cId="0" sldId="278"/>
            <ac:picMk id="25605" creationId="{A6EA7C3E-2580-452F-A746-214758F28CA1}"/>
          </ac:picMkLst>
        </pc:picChg>
      </pc:sldChg>
      <pc:sldChg chg="add">
        <pc:chgData name="Dragana Ristic" userId="87700855897c5d02" providerId="LiveId" clId="{16932C59-EFE9-4737-9A5D-991063FA28C7}" dt="2020-09-14T19:11:10.258" v="0"/>
        <pc:sldMkLst>
          <pc:docMk/>
          <pc:sldMk cId="0" sldId="279"/>
        </pc:sldMkLst>
      </pc:sldChg>
      <pc:sldChg chg="modSp mod">
        <pc:chgData name="Dragana Ristic" userId="87700855897c5d02" providerId="LiveId" clId="{16932C59-EFE9-4737-9A5D-991063FA28C7}" dt="2020-09-14T19:29:19.381" v="86" actId="6549"/>
        <pc:sldMkLst>
          <pc:docMk/>
          <pc:sldMk cId="0" sldId="281"/>
        </pc:sldMkLst>
        <pc:spChg chg="mod">
          <ac:chgData name="Dragana Ristic" userId="87700855897c5d02" providerId="LiveId" clId="{16932C59-EFE9-4737-9A5D-991063FA28C7}" dt="2020-09-14T19:29:19.381" v="86" actId="6549"/>
          <ac:spMkLst>
            <pc:docMk/>
            <pc:sldMk cId="0" sldId="281"/>
            <ac:spMk id="2050" creationId="{4802C128-39E0-444D-A6B0-023AE1F3BF10}"/>
          </ac:spMkLst>
        </pc:spChg>
        <pc:spChg chg="mod">
          <ac:chgData name="Dragana Ristic" userId="87700855897c5d02" providerId="LiveId" clId="{16932C59-EFE9-4737-9A5D-991063FA28C7}" dt="2020-09-14T19:28:57.661" v="74" actId="2711"/>
          <ac:spMkLst>
            <pc:docMk/>
            <pc:sldMk cId="0" sldId="281"/>
            <ac:spMk id="2051" creationId="{C9931DB2-C3CE-4FAF-9F53-416E01A0EF1B}"/>
          </ac:spMkLst>
        </pc:spChg>
      </pc:sldChg>
      <pc:sldChg chg="modSp add mod">
        <pc:chgData name="Dragana Ristic" userId="87700855897c5d02" providerId="LiveId" clId="{16932C59-EFE9-4737-9A5D-991063FA28C7}" dt="2020-09-14T19:16:21.068" v="43" actId="1076"/>
        <pc:sldMkLst>
          <pc:docMk/>
          <pc:sldMk cId="0" sldId="282"/>
        </pc:sldMkLst>
        <pc:spChg chg="mod">
          <ac:chgData name="Dragana Ristic" userId="87700855897c5d02" providerId="LiveId" clId="{16932C59-EFE9-4737-9A5D-991063FA28C7}" dt="2020-09-14T19:16:15.823" v="42" actId="2711"/>
          <ac:spMkLst>
            <pc:docMk/>
            <pc:sldMk cId="0" sldId="282"/>
            <ac:spMk id="2" creationId="{00000000-0000-0000-0000-000000000000}"/>
          </ac:spMkLst>
        </pc:spChg>
        <pc:picChg chg="mod">
          <ac:chgData name="Dragana Ristic" userId="87700855897c5d02" providerId="LiveId" clId="{16932C59-EFE9-4737-9A5D-991063FA28C7}" dt="2020-09-14T19:16:21.068" v="43" actId="1076"/>
          <ac:picMkLst>
            <pc:docMk/>
            <pc:sldMk cId="0" sldId="282"/>
            <ac:picMk id="4" creationId="{00000000-0000-0000-0000-000000000000}"/>
          </ac:picMkLst>
        </pc:picChg>
      </pc:sldChg>
      <pc:sldChg chg="modSp add mod">
        <pc:chgData name="Dragana Ristic" userId="87700855897c5d02" providerId="LiveId" clId="{16932C59-EFE9-4737-9A5D-991063FA28C7}" dt="2020-09-14T19:18:46.362" v="69" actId="6549"/>
        <pc:sldMkLst>
          <pc:docMk/>
          <pc:sldMk cId="0" sldId="283"/>
        </pc:sldMkLst>
        <pc:spChg chg="mod">
          <ac:chgData name="Dragana Ristic" userId="87700855897c5d02" providerId="LiveId" clId="{16932C59-EFE9-4737-9A5D-991063FA28C7}" dt="2020-09-14T19:18:46.362" v="69" actId="6549"/>
          <ac:spMkLst>
            <pc:docMk/>
            <pc:sldMk cId="0" sldId="283"/>
            <ac:spMk id="2" creationId="{00000000-0000-0000-0000-000000000000}"/>
          </ac:spMkLst>
        </pc:spChg>
        <pc:picChg chg="mod">
          <ac:chgData name="Dragana Ristic" userId="87700855897c5d02" providerId="LiveId" clId="{16932C59-EFE9-4737-9A5D-991063FA28C7}" dt="2020-09-14T19:18:15.528" v="45" actId="1076"/>
          <ac:picMkLst>
            <pc:docMk/>
            <pc:sldMk cId="0" sldId="283"/>
            <ac:picMk id="4"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1DABC7-7101-4B16-8ADE-7578B888D66D}" type="datetimeFigureOut">
              <a:rPr lang="en-GB" smtClean="0"/>
              <a:pPr/>
              <a:t>14/02/2024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B34B69-A7AA-41A7-B2F2-7934ABFE3632}" type="slidenum">
              <a:rPr lang="en-GB" smtClean="0"/>
              <a:pPr/>
              <a:t>‹#›</a:t>
            </a:fld>
            <a:endParaRPr lang="en-GB"/>
          </a:p>
        </p:txBody>
      </p:sp>
    </p:spTree>
    <p:extLst>
      <p:ext uri="{BB962C8B-B14F-4D97-AF65-F5344CB8AC3E}">
        <p14:creationId xmlns:p14="http://schemas.microsoft.com/office/powerpoint/2010/main" val="749227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4B34B69-A7AA-41A7-B2F2-7934ABFE3632}" type="slidenum">
              <a:rPr lang="en-GB" smtClean="0"/>
              <a:pPr/>
              <a:t>1</a:t>
            </a:fld>
            <a:endParaRPr lang="en-GB"/>
          </a:p>
        </p:txBody>
      </p:sp>
    </p:spTree>
    <p:extLst>
      <p:ext uri="{BB962C8B-B14F-4D97-AF65-F5344CB8AC3E}">
        <p14:creationId xmlns:p14="http://schemas.microsoft.com/office/powerpoint/2010/main" val="1641375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B34B69-A7AA-41A7-B2F2-7934ABFE3632}" type="slidenum">
              <a:rPr lang="en-GB" smtClean="0"/>
              <a:pPr/>
              <a:t>11</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4B34B69-A7AA-41A7-B2F2-7934ABFE3632}" type="slidenum">
              <a:rPr lang="en-GB" smtClean="0"/>
              <a:pPr/>
              <a:t>12</a:t>
            </a:fld>
            <a:endParaRPr lang="en-GB"/>
          </a:p>
        </p:txBody>
      </p:sp>
    </p:spTree>
    <p:extLst>
      <p:ext uri="{BB962C8B-B14F-4D97-AF65-F5344CB8AC3E}">
        <p14:creationId xmlns:p14="http://schemas.microsoft.com/office/powerpoint/2010/main" val="1522017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516DC55-F192-40C3-9F8D-A0FA0CFC50CC}"/>
              </a:ext>
            </a:extLst>
          </p:cNvPr>
          <p:cNvSpPr>
            <a:spLocks noGrp="1"/>
          </p:cNvSpPr>
          <p:nvPr>
            <p:ph type="dt" sz="half" idx="10"/>
          </p:nvPr>
        </p:nvSpPr>
        <p:spPr/>
        <p:txBody>
          <a:bodyPr/>
          <a:lstStyle>
            <a:lvl1pPr>
              <a:defRPr/>
            </a:lvl1pPr>
          </a:lstStyle>
          <a:p>
            <a:pPr>
              <a:defRPr/>
            </a:pPr>
            <a:fld id="{698395B1-EEDC-4F96-A7BE-4F7814655A9B}" type="datetimeFigureOut">
              <a:rPr lang="en-US"/>
              <a:pPr>
                <a:defRPr/>
              </a:pPr>
              <a:t>2/14/2024</a:t>
            </a:fld>
            <a:endParaRPr lang="en-US" dirty="0"/>
          </a:p>
        </p:txBody>
      </p:sp>
      <p:sp>
        <p:nvSpPr>
          <p:cNvPr id="5" name="Footer Placeholder 4">
            <a:extLst>
              <a:ext uri="{FF2B5EF4-FFF2-40B4-BE49-F238E27FC236}">
                <a16:creationId xmlns:a16="http://schemas.microsoft.com/office/drawing/2014/main" id="{0991FB94-59C9-49E3-9D0A-8D1C3A2A93A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5B61CA2-0A18-4CC8-ABD8-22B121F4E7BE}"/>
              </a:ext>
            </a:extLst>
          </p:cNvPr>
          <p:cNvSpPr>
            <a:spLocks noGrp="1"/>
          </p:cNvSpPr>
          <p:nvPr>
            <p:ph type="sldNum" sz="quarter" idx="12"/>
          </p:nvPr>
        </p:nvSpPr>
        <p:spPr/>
        <p:txBody>
          <a:bodyPr/>
          <a:lstStyle>
            <a:lvl1pPr>
              <a:defRPr/>
            </a:lvl1pPr>
          </a:lstStyle>
          <a:p>
            <a:pPr>
              <a:defRPr/>
            </a:pPr>
            <a:fld id="{8C9324A7-9100-44A8-99F3-CA57E06D3E70}" type="slidenum">
              <a:rPr lang="en-US" altLang="en-US"/>
              <a:pPr>
                <a:defRPr/>
              </a:pPr>
              <a:t>‹#›</a:t>
            </a:fld>
            <a:endParaRPr lang="en-US" altLang="en-US"/>
          </a:p>
        </p:txBody>
      </p:sp>
    </p:spTree>
    <p:extLst>
      <p:ext uri="{BB962C8B-B14F-4D97-AF65-F5344CB8AC3E}">
        <p14:creationId xmlns:p14="http://schemas.microsoft.com/office/powerpoint/2010/main" val="2110927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F5556B-9F06-49BD-B38F-75B606F6E5E8}"/>
              </a:ext>
            </a:extLst>
          </p:cNvPr>
          <p:cNvSpPr>
            <a:spLocks noGrp="1"/>
          </p:cNvSpPr>
          <p:nvPr>
            <p:ph type="dt" sz="half" idx="10"/>
          </p:nvPr>
        </p:nvSpPr>
        <p:spPr/>
        <p:txBody>
          <a:bodyPr/>
          <a:lstStyle>
            <a:lvl1pPr>
              <a:defRPr/>
            </a:lvl1pPr>
          </a:lstStyle>
          <a:p>
            <a:pPr>
              <a:defRPr/>
            </a:pPr>
            <a:fld id="{BD8E52F9-1850-474A-9116-15BFF48F6966}" type="datetimeFigureOut">
              <a:rPr lang="en-US"/>
              <a:pPr>
                <a:defRPr/>
              </a:pPr>
              <a:t>2/14/2024</a:t>
            </a:fld>
            <a:endParaRPr lang="en-US" dirty="0"/>
          </a:p>
        </p:txBody>
      </p:sp>
      <p:sp>
        <p:nvSpPr>
          <p:cNvPr id="5" name="Footer Placeholder 4">
            <a:extLst>
              <a:ext uri="{FF2B5EF4-FFF2-40B4-BE49-F238E27FC236}">
                <a16:creationId xmlns:a16="http://schemas.microsoft.com/office/drawing/2014/main" id="{2367B9E6-2FB7-47E9-B1B2-0CDF38C45AB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8EA234A-DC25-48C2-80B9-08FA412F91C6}"/>
              </a:ext>
            </a:extLst>
          </p:cNvPr>
          <p:cNvSpPr>
            <a:spLocks noGrp="1"/>
          </p:cNvSpPr>
          <p:nvPr>
            <p:ph type="sldNum" sz="quarter" idx="12"/>
          </p:nvPr>
        </p:nvSpPr>
        <p:spPr/>
        <p:txBody>
          <a:bodyPr/>
          <a:lstStyle>
            <a:lvl1pPr>
              <a:defRPr/>
            </a:lvl1pPr>
          </a:lstStyle>
          <a:p>
            <a:pPr>
              <a:defRPr/>
            </a:pPr>
            <a:fld id="{7187C74C-ECD7-49F8-B558-08EED0C9086F}" type="slidenum">
              <a:rPr lang="en-US" altLang="en-US"/>
              <a:pPr>
                <a:defRPr/>
              </a:pPr>
              <a:t>‹#›</a:t>
            </a:fld>
            <a:endParaRPr lang="en-US" altLang="en-US"/>
          </a:p>
        </p:txBody>
      </p:sp>
    </p:spTree>
    <p:extLst>
      <p:ext uri="{BB962C8B-B14F-4D97-AF65-F5344CB8AC3E}">
        <p14:creationId xmlns:p14="http://schemas.microsoft.com/office/powerpoint/2010/main" val="680707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5B0876-3D78-4041-8D77-F2A2CB036C7B}"/>
              </a:ext>
            </a:extLst>
          </p:cNvPr>
          <p:cNvSpPr>
            <a:spLocks noGrp="1"/>
          </p:cNvSpPr>
          <p:nvPr>
            <p:ph type="dt" sz="half" idx="10"/>
          </p:nvPr>
        </p:nvSpPr>
        <p:spPr/>
        <p:txBody>
          <a:bodyPr/>
          <a:lstStyle>
            <a:lvl1pPr>
              <a:defRPr/>
            </a:lvl1pPr>
          </a:lstStyle>
          <a:p>
            <a:pPr>
              <a:defRPr/>
            </a:pPr>
            <a:fld id="{72A4E105-0FD7-436C-835C-05940E54F491}" type="datetimeFigureOut">
              <a:rPr lang="en-US"/>
              <a:pPr>
                <a:defRPr/>
              </a:pPr>
              <a:t>2/14/2024</a:t>
            </a:fld>
            <a:endParaRPr lang="en-US" dirty="0"/>
          </a:p>
        </p:txBody>
      </p:sp>
      <p:sp>
        <p:nvSpPr>
          <p:cNvPr id="5" name="Footer Placeholder 4">
            <a:extLst>
              <a:ext uri="{FF2B5EF4-FFF2-40B4-BE49-F238E27FC236}">
                <a16:creationId xmlns:a16="http://schemas.microsoft.com/office/drawing/2014/main" id="{E2C7F793-C359-4E26-8FDE-50EB110F89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513360F-3B99-457C-BEE7-5676F1CD202E}"/>
              </a:ext>
            </a:extLst>
          </p:cNvPr>
          <p:cNvSpPr>
            <a:spLocks noGrp="1"/>
          </p:cNvSpPr>
          <p:nvPr>
            <p:ph type="sldNum" sz="quarter" idx="12"/>
          </p:nvPr>
        </p:nvSpPr>
        <p:spPr/>
        <p:txBody>
          <a:bodyPr/>
          <a:lstStyle>
            <a:lvl1pPr>
              <a:defRPr/>
            </a:lvl1pPr>
          </a:lstStyle>
          <a:p>
            <a:pPr>
              <a:defRPr/>
            </a:pPr>
            <a:fld id="{4F1F4490-822C-4E56-A672-79A6D0A47E3B}" type="slidenum">
              <a:rPr lang="en-US" altLang="en-US"/>
              <a:pPr>
                <a:defRPr/>
              </a:pPr>
              <a:t>‹#›</a:t>
            </a:fld>
            <a:endParaRPr lang="en-US" altLang="en-US"/>
          </a:p>
        </p:txBody>
      </p:sp>
    </p:spTree>
    <p:extLst>
      <p:ext uri="{BB962C8B-B14F-4D97-AF65-F5344CB8AC3E}">
        <p14:creationId xmlns:p14="http://schemas.microsoft.com/office/powerpoint/2010/main" val="1600496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EBFAE7-B4DC-45AB-8B1B-E497493E06F3}"/>
              </a:ext>
            </a:extLst>
          </p:cNvPr>
          <p:cNvSpPr>
            <a:spLocks noGrp="1"/>
          </p:cNvSpPr>
          <p:nvPr>
            <p:ph type="dt" sz="half" idx="10"/>
          </p:nvPr>
        </p:nvSpPr>
        <p:spPr/>
        <p:txBody>
          <a:bodyPr/>
          <a:lstStyle>
            <a:lvl1pPr>
              <a:defRPr/>
            </a:lvl1pPr>
          </a:lstStyle>
          <a:p>
            <a:pPr>
              <a:defRPr/>
            </a:pPr>
            <a:fld id="{27989B61-A8C9-40C0-A6FC-8B6B160D7FC2}" type="datetimeFigureOut">
              <a:rPr lang="en-US"/>
              <a:pPr>
                <a:defRPr/>
              </a:pPr>
              <a:t>2/14/2024</a:t>
            </a:fld>
            <a:endParaRPr lang="en-US" dirty="0"/>
          </a:p>
        </p:txBody>
      </p:sp>
      <p:sp>
        <p:nvSpPr>
          <p:cNvPr id="5" name="Footer Placeholder 4">
            <a:extLst>
              <a:ext uri="{FF2B5EF4-FFF2-40B4-BE49-F238E27FC236}">
                <a16:creationId xmlns:a16="http://schemas.microsoft.com/office/drawing/2014/main" id="{176C63F4-2552-453E-8523-FFBB8C82C9E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26DF0595-9D23-462F-A4D7-9AD25D45105D}"/>
              </a:ext>
            </a:extLst>
          </p:cNvPr>
          <p:cNvSpPr>
            <a:spLocks noGrp="1"/>
          </p:cNvSpPr>
          <p:nvPr>
            <p:ph type="sldNum" sz="quarter" idx="12"/>
          </p:nvPr>
        </p:nvSpPr>
        <p:spPr/>
        <p:txBody>
          <a:bodyPr/>
          <a:lstStyle>
            <a:lvl1pPr>
              <a:defRPr/>
            </a:lvl1pPr>
          </a:lstStyle>
          <a:p>
            <a:pPr>
              <a:defRPr/>
            </a:pPr>
            <a:fld id="{CC31DDD6-B062-4C24-BC15-8939104CBBA4}" type="slidenum">
              <a:rPr lang="en-US" altLang="en-US"/>
              <a:pPr>
                <a:defRPr/>
              </a:pPr>
              <a:t>‹#›</a:t>
            </a:fld>
            <a:endParaRPr lang="en-US" altLang="en-US"/>
          </a:p>
        </p:txBody>
      </p:sp>
    </p:spTree>
    <p:extLst>
      <p:ext uri="{BB962C8B-B14F-4D97-AF65-F5344CB8AC3E}">
        <p14:creationId xmlns:p14="http://schemas.microsoft.com/office/powerpoint/2010/main" val="2733267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79E402-F68D-49BB-B8D0-6CFF69F139E4}"/>
              </a:ext>
            </a:extLst>
          </p:cNvPr>
          <p:cNvSpPr>
            <a:spLocks noGrp="1"/>
          </p:cNvSpPr>
          <p:nvPr>
            <p:ph type="dt" sz="half" idx="10"/>
          </p:nvPr>
        </p:nvSpPr>
        <p:spPr/>
        <p:txBody>
          <a:bodyPr/>
          <a:lstStyle>
            <a:lvl1pPr>
              <a:defRPr/>
            </a:lvl1pPr>
          </a:lstStyle>
          <a:p>
            <a:pPr>
              <a:defRPr/>
            </a:pPr>
            <a:fld id="{F5A68BD2-6A99-4EF4-8E75-6DCE3FF155DA}" type="datetimeFigureOut">
              <a:rPr lang="en-US"/>
              <a:pPr>
                <a:defRPr/>
              </a:pPr>
              <a:t>2/14/2024</a:t>
            </a:fld>
            <a:endParaRPr lang="en-US" dirty="0"/>
          </a:p>
        </p:txBody>
      </p:sp>
      <p:sp>
        <p:nvSpPr>
          <p:cNvPr id="5" name="Footer Placeholder 4">
            <a:extLst>
              <a:ext uri="{FF2B5EF4-FFF2-40B4-BE49-F238E27FC236}">
                <a16:creationId xmlns:a16="http://schemas.microsoft.com/office/drawing/2014/main" id="{9C8AF56E-880C-4899-920D-0A6D535C913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414C4C3-D73D-4211-9122-6034C73FF9C0}"/>
              </a:ext>
            </a:extLst>
          </p:cNvPr>
          <p:cNvSpPr>
            <a:spLocks noGrp="1"/>
          </p:cNvSpPr>
          <p:nvPr>
            <p:ph type="sldNum" sz="quarter" idx="12"/>
          </p:nvPr>
        </p:nvSpPr>
        <p:spPr/>
        <p:txBody>
          <a:bodyPr/>
          <a:lstStyle>
            <a:lvl1pPr>
              <a:defRPr/>
            </a:lvl1pPr>
          </a:lstStyle>
          <a:p>
            <a:pPr>
              <a:defRPr/>
            </a:pPr>
            <a:fld id="{61AFC9C5-1BDB-4AEB-B0C4-648BFF375129}" type="slidenum">
              <a:rPr lang="en-US" altLang="en-US"/>
              <a:pPr>
                <a:defRPr/>
              </a:pPr>
              <a:t>‹#›</a:t>
            </a:fld>
            <a:endParaRPr lang="en-US" altLang="en-US"/>
          </a:p>
        </p:txBody>
      </p:sp>
    </p:spTree>
    <p:extLst>
      <p:ext uri="{BB962C8B-B14F-4D97-AF65-F5344CB8AC3E}">
        <p14:creationId xmlns:p14="http://schemas.microsoft.com/office/powerpoint/2010/main" val="400881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88C0664E-BA58-46A4-A1F1-3293B40FB574}"/>
              </a:ext>
            </a:extLst>
          </p:cNvPr>
          <p:cNvSpPr>
            <a:spLocks noGrp="1"/>
          </p:cNvSpPr>
          <p:nvPr>
            <p:ph type="dt" sz="half" idx="10"/>
          </p:nvPr>
        </p:nvSpPr>
        <p:spPr/>
        <p:txBody>
          <a:bodyPr/>
          <a:lstStyle>
            <a:lvl1pPr>
              <a:defRPr/>
            </a:lvl1pPr>
          </a:lstStyle>
          <a:p>
            <a:pPr>
              <a:defRPr/>
            </a:pPr>
            <a:fld id="{B344B365-BD92-45EA-B520-29C31F96023D}" type="datetimeFigureOut">
              <a:rPr lang="en-US"/>
              <a:pPr>
                <a:defRPr/>
              </a:pPr>
              <a:t>2/14/2024</a:t>
            </a:fld>
            <a:endParaRPr lang="en-US" dirty="0"/>
          </a:p>
        </p:txBody>
      </p:sp>
      <p:sp>
        <p:nvSpPr>
          <p:cNvPr id="6" name="Footer Placeholder 4">
            <a:extLst>
              <a:ext uri="{FF2B5EF4-FFF2-40B4-BE49-F238E27FC236}">
                <a16:creationId xmlns:a16="http://schemas.microsoft.com/office/drawing/2014/main" id="{540BA48F-CDD5-47E5-8899-66FEE7A862EC}"/>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175AB37A-312B-49F6-A8FB-5AB7E89D2C50}"/>
              </a:ext>
            </a:extLst>
          </p:cNvPr>
          <p:cNvSpPr>
            <a:spLocks noGrp="1"/>
          </p:cNvSpPr>
          <p:nvPr>
            <p:ph type="sldNum" sz="quarter" idx="12"/>
          </p:nvPr>
        </p:nvSpPr>
        <p:spPr/>
        <p:txBody>
          <a:bodyPr/>
          <a:lstStyle>
            <a:lvl1pPr>
              <a:defRPr/>
            </a:lvl1pPr>
          </a:lstStyle>
          <a:p>
            <a:pPr>
              <a:defRPr/>
            </a:pPr>
            <a:fld id="{5821E048-7407-4737-A739-BE8C7DDDE653}" type="slidenum">
              <a:rPr lang="en-US" altLang="en-US"/>
              <a:pPr>
                <a:defRPr/>
              </a:pPr>
              <a:t>‹#›</a:t>
            </a:fld>
            <a:endParaRPr lang="en-US" altLang="en-US"/>
          </a:p>
        </p:txBody>
      </p:sp>
    </p:spTree>
    <p:extLst>
      <p:ext uri="{BB962C8B-B14F-4D97-AF65-F5344CB8AC3E}">
        <p14:creationId xmlns:p14="http://schemas.microsoft.com/office/powerpoint/2010/main" val="1477679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5003C79-1E70-4D13-BA3B-6CB6AB2DA192}"/>
              </a:ext>
            </a:extLst>
          </p:cNvPr>
          <p:cNvSpPr>
            <a:spLocks noGrp="1"/>
          </p:cNvSpPr>
          <p:nvPr>
            <p:ph type="dt" sz="half" idx="10"/>
          </p:nvPr>
        </p:nvSpPr>
        <p:spPr/>
        <p:txBody>
          <a:bodyPr/>
          <a:lstStyle>
            <a:lvl1pPr>
              <a:defRPr/>
            </a:lvl1pPr>
          </a:lstStyle>
          <a:p>
            <a:pPr>
              <a:defRPr/>
            </a:pPr>
            <a:fld id="{693A58A8-B5C5-44C0-BBC5-AA4B3174B0FE}" type="datetimeFigureOut">
              <a:rPr lang="en-US"/>
              <a:pPr>
                <a:defRPr/>
              </a:pPr>
              <a:t>2/14/2024</a:t>
            </a:fld>
            <a:endParaRPr lang="en-US" dirty="0"/>
          </a:p>
        </p:txBody>
      </p:sp>
      <p:sp>
        <p:nvSpPr>
          <p:cNvPr id="8" name="Footer Placeholder 4">
            <a:extLst>
              <a:ext uri="{FF2B5EF4-FFF2-40B4-BE49-F238E27FC236}">
                <a16:creationId xmlns:a16="http://schemas.microsoft.com/office/drawing/2014/main" id="{857235A8-DFD5-4870-ACC3-20EABDD15C49}"/>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C08C4471-3E51-40BD-B458-85E75B3E93C1}"/>
              </a:ext>
            </a:extLst>
          </p:cNvPr>
          <p:cNvSpPr>
            <a:spLocks noGrp="1"/>
          </p:cNvSpPr>
          <p:nvPr>
            <p:ph type="sldNum" sz="quarter" idx="12"/>
          </p:nvPr>
        </p:nvSpPr>
        <p:spPr/>
        <p:txBody>
          <a:bodyPr/>
          <a:lstStyle>
            <a:lvl1pPr>
              <a:defRPr/>
            </a:lvl1pPr>
          </a:lstStyle>
          <a:p>
            <a:pPr>
              <a:defRPr/>
            </a:pPr>
            <a:fld id="{F270FE8E-8989-4FCC-AB3B-209DFE441957}" type="slidenum">
              <a:rPr lang="en-US" altLang="en-US"/>
              <a:pPr>
                <a:defRPr/>
              </a:pPr>
              <a:t>‹#›</a:t>
            </a:fld>
            <a:endParaRPr lang="en-US" altLang="en-US"/>
          </a:p>
        </p:txBody>
      </p:sp>
    </p:spTree>
    <p:extLst>
      <p:ext uri="{BB962C8B-B14F-4D97-AF65-F5344CB8AC3E}">
        <p14:creationId xmlns:p14="http://schemas.microsoft.com/office/powerpoint/2010/main" val="4185603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332F8391-6355-49B8-A220-1633CF05D87A}"/>
              </a:ext>
            </a:extLst>
          </p:cNvPr>
          <p:cNvSpPr>
            <a:spLocks noGrp="1"/>
          </p:cNvSpPr>
          <p:nvPr>
            <p:ph type="dt" sz="half" idx="10"/>
          </p:nvPr>
        </p:nvSpPr>
        <p:spPr/>
        <p:txBody>
          <a:bodyPr/>
          <a:lstStyle>
            <a:lvl1pPr>
              <a:defRPr/>
            </a:lvl1pPr>
          </a:lstStyle>
          <a:p>
            <a:pPr>
              <a:defRPr/>
            </a:pPr>
            <a:fld id="{F607BD6F-10B3-452E-8687-8A7809B54B75}" type="datetimeFigureOut">
              <a:rPr lang="en-US"/>
              <a:pPr>
                <a:defRPr/>
              </a:pPr>
              <a:t>2/14/2024</a:t>
            </a:fld>
            <a:endParaRPr lang="en-US" dirty="0"/>
          </a:p>
        </p:txBody>
      </p:sp>
      <p:sp>
        <p:nvSpPr>
          <p:cNvPr id="4" name="Footer Placeholder 4">
            <a:extLst>
              <a:ext uri="{FF2B5EF4-FFF2-40B4-BE49-F238E27FC236}">
                <a16:creationId xmlns:a16="http://schemas.microsoft.com/office/drawing/2014/main" id="{D09C1135-64C8-4155-ACF3-554DF1D9EDAA}"/>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8A8F58F9-36F7-499A-A294-28C5D28CE995}"/>
              </a:ext>
            </a:extLst>
          </p:cNvPr>
          <p:cNvSpPr>
            <a:spLocks noGrp="1"/>
          </p:cNvSpPr>
          <p:nvPr>
            <p:ph type="sldNum" sz="quarter" idx="12"/>
          </p:nvPr>
        </p:nvSpPr>
        <p:spPr/>
        <p:txBody>
          <a:bodyPr/>
          <a:lstStyle>
            <a:lvl1pPr>
              <a:defRPr/>
            </a:lvl1pPr>
          </a:lstStyle>
          <a:p>
            <a:pPr>
              <a:defRPr/>
            </a:pPr>
            <a:fld id="{7A202A20-E7BA-48B8-865D-AE84E0589D9D}" type="slidenum">
              <a:rPr lang="en-US" altLang="en-US"/>
              <a:pPr>
                <a:defRPr/>
              </a:pPr>
              <a:t>‹#›</a:t>
            </a:fld>
            <a:endParaRPr lang="en-US" altLang="en-US"/>
          </a:p>
        </p:txBody>
      </p:sp>
    </p:spTree>
    <p:extLst>
      <p:ext uri="{BB962C8B-B14F-4D97-AF65-F5344CB8AC3E}">
        <p14:creationId xmlns:p14="http://schemas.microsoft.com/office/powerpoint/2010/main" val="1943660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BAD8797-8A46-4946-9BD8-0C7ABA8660FB}"/>
              </a:ext>
            </a:extLst>
          </p:cNvPr>
          <p:cNvSpPr>
            <a:spLocks noGrp="1"/>
          </p:cNvSpPr>
          <p:nvPr>
            <p:ph type="dt" sz="half" idx="10"/>
          </p:nvPr>
        </p:nvSpPr>
        <p:spPr/>
        <p:txBody>
          <a:bodyPr/>
          <a:lstStyle>
            <a:lvl1pPr>
              <a:defRPr/>
            </a:lvl1pPr>
          </a:lstStyle>
          <a:p>
            <a:pPr>
              <a:defRPr/>
            </a:pPr>
            <a:fld id="{4CBADE6C-7245-447D-9E22-927FB3FCE077}" type="datetimeFigureOut">
              <a:rPr lang="en-US"/>
              <a:pPr>
                <a:defRPr/>
              </a:pPr>
              <a:t>2/14/2024</a:t>
            </a:fld>
            <a:endParaRPr lang="en-US" dirty="0"/>
          </a:p>
        </p:txBody>
      </p:sp>
      <p:sp>
        <p:nvSpPr>
          <p:cNvPr id="3" name="Footer Placeholder 4">
            <a:extLst>
              <a:ext uri="{FF2B5EF4-FFF2-40B4-BE49-F238E27FC236}">
                <a16:creationId xmlns:a16="http://schemas.microsoft.com/office/drawing/2014/main" id="{93306D24-F5DC-4352-9153-6580BCC76D5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C6D1B99F-393A-4B4E-A257-F86B7034EC67}"/>
              </a:ext>
            </a:extLst>
          </p:cNvPr>
          <p:cNvSpPr>
            <a:spLocks noGrp="1"/>
          </p:cNvSpPr>
          <p:nvPr>
            <p:ph type="sldNum" sz="quarter" idx="12"/>
          </p:nvPr>
        </p:nvSpPr>
        <p:spPr/>
        <p:txBody>
          <a:bodyPr/>
          <a:lstStyle>
            <a:lvl1pPr>
              <a:defRPr/>
            </a:lvl1pPr>
          </a:lstStyle>
          <a:p>
            <a:pPr>
              <a:defRPr/>
            </a:pPr>
            <a:fld id="{F63285DE-70BA-43C3-A77D-E44FA08813BA}" type="slidenum">
              <a:rPr lang="en-US" altLang="en-US"/>
              <a:pPr>
                <a:defRPr/>
              </a:pPr>
              <a:t>‹#›</a:t>
            </a:fld>
            <a:endParaRPr lang="en-US" altLang="en-US"/>
          </a:p>
        </p:txBody>
      </p:sp>
    </p:spTree>
    <p:extLst>
      <p:ext uri="{BB962C8B-B14F-4D97-AF65-F5344CB8AC3E}">
        <p14:creationId xmlns:p14="http://schemas.microsoft.com/office/powerpoint/2010/main" val="2338370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E80CF90-27A5-4AF0-86D0-17ACC5549DB3}"/>
              </a:ext>
            </a:extLst>
          </p:cNvPr>
          <p:cNvSpPr>
            <a:spLocks noGrp="1"/>
          </p:cNvSpPr>
          <p:nvPr>
            <p:ph type="dt" sz="half" idx="10"/>
          </p:nvPr>
        </p:nvSpPr>
        <p:spPr/>
        <p:txBody>
          <a:bodyPr/>
          <a:lstStyle>
            <a:lvl1pPr>
              <a:defRPr/>
            </a:lvl1pPr>
          </a:lstStyle>
          <a:p>
            <a:pPr>
              <a:defRPr/>
            </a:pPr>
            <a:fld id="{5599CF9D-944F-4BAA-A38E-97368F43F075}" type="datetimeFigureOut">
              <a:rPr lang="en-US"/>
              <a:pPr>
                <a:defRPr/>
              </a:pPr>
              <a:t>2/14/2024</a:t>
            </a:fld>
            <a:endParaRPr lang="en-US" dirty="0"/>
          </a:p>
        </p:txBody>
      </p:sp>
      <p:sp>
        <p:nvSpPr>
          <p:cNvPr id="6" name="Footer Placeholder 4">
            <a:extLst>
              <a:ext uri="{FF2B5EF4-FFF2-40B4-BE49-F238E27FC236}">
                <a16:creationId xmlns:a16="http://schemas.microsoft.com/office/drawing/2014/main" id="{7901D95C-92A9-451F-B779-409BF7E9023B}"/>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345DE88-B764-44D6-82FD-21B3DFD193FB}"/>
              </a:ext>
            </a:extLst>
          </p:cNvPr>
          <p:cNvSpPr>
            <a:spLocks noGrp="1"/>
          </p:cNvSpPr>
          <p:nvPr>
            <p:ph type="sldNum" sz="quarter" idx="12"/>
          </p:nvPr>
        </p:nvSpPr>
        <p:spPr/>
        <p:txBody>
          <a:bodyPr/>
          <a:lstStyle>
            <a:lvl1pPr>
              <a:defRPr/>
            </a:lvl1pPr>
          </a:lstStyle>
          <a:p>
            <a:pPr>
              <a:defRPr/>
            </a:pPr>
            <a:fld id="{781E8C6C-5481-4128-9FD2-F1848503EF20}" type="slidenum">
              <a:rPr lang="en-US" altLang="en-US"/>
              <a:pPr>
                <a:defRPr/>
              </a:pPr>
              <a:t>‹#›</a:t>
            </a:fld>
            <a:endParaRPr lang="en-US" altLang="en-US"/>
          </a:p>
        </p:txBody>
      </p:sp>
    </p:spTree>
    <p:extLst>
      <p:ext uri="{BB962C8B-B14F-4D97-AF65-F5344CB8AC3E}">
        <p14:creationId xmlns:p14="http://schemas.microsoft.com/office/powerpoint/2010/main" val="747865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ECD0628-ACB2-4C44-853D-0A17E7E4974D}"/>
              </a:ext>
            </a:extLst>
          </p:cNvPr>
          <p:cNvSpPr>
            <a:spLocks noGrp="1"/>
          </p:cNvSpPr>
          <p:nvPr>
            <p:ph type="dt" sz="half" idx="10"/>
          </p:nvPr>
        </p:nvSpPr>
        <p:spPr/>
        <p:txBody>
          <a:bodyPr/>
          <a:lstStyle>
            <a:lvl1pPr>
              <a:defRPr/>
            </a:lvl1pPr>
          </a:lstStyle>
          <a:p>
            <a:pPr>
              <a:defRPr/>
            </a:pPr>
            <a:fld id="{5AE1040D-4FDA-4E88-A766-9BB0BA4E1FE6}" type="datetimeFigureOut">
              <a:rPr lang="en-US"/>
              <a:pPr>
                <a:defRPr/>
              </a:pPr>
              <a:t>2/14/2024</a:t>
            </a:fld>
            <a:endParaRPr lang="en-US" dirty="0"/>
          </a:p>
        </p:txBody>
      </p:sp>
      <p:sp>
        <p:nvSpPr>
          <p:cNvPr id="6" name="Footer Placeholder 4">
            <a:extLst>
              <a:ext uri="{FF2B5EF4-FFF2-40B4-BE49-F238E27FC236}">
                <a16:creationId xmlns:a16="http://schemas.microsoft.com/office/drawing/2014/main" id="{F61E0386-5A06-4C82-A0E6-A822E51BABB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0ECFBC3-9945-4386-ABA6-60D4CA077886}"/>
              </a:ext>
            </a:extLst>
          </p:cNvPr>
          <p:cNvSpPr>
            <a:spLocks noGrp="1"/>
          </p:cNvSpPr>
          <p:nvPr>
            <p:ph type="sldNum" sz="quarter" idx="12"/>
          </p:nvPr>
        </p:nvSpPr>
        <p:spPr/>
        <p:txBody>
          <a:bodyPr/>
          <a:lstStyle>
            <a:lvl1pPr>
              <a:defRPr/>
            </a:lvl1pPr>
          </a:lstStyle>
          <a:p>
            <a:pPr>
              <a:defRPr/>
            </a:pPr>
            <a:fld id="{739F29A5-2B9A-439F-AB9B-870B5E810240}" type="slidenum">
              <a:rPr lang="en-US" altLang="en-US"/>
              <a:pPr>
                <a:defRPr/>
              </a:pPr>
              <a:t>‹#›</a:t>
            </a:fld>
            <a:endParaRPr lang="en-US" altLang="en-US"/>
          </a:p>
        </p:txBody>
      </p:sp>
    </p:spTree>
    <p:extLst>
      <p:ext uri="{BB962C8B-B14F-4D97-AF65-F5344CB8AC3E}">
        <p14:creationId xmlns:p14="http://schemas.microsoft.com/office/powerpoint/2010/main" val="3536792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981A8946-D035-4623-A2E8-3361B188CFF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CAA6D196-FE26-49C0-8C8A-22B63FDF97C6}"/>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486D9C87-E194-41DB-B3A2-B2929DE470D0}"/>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2EE75596-CDD0-4108-A773-43E20DAAB0A5}" type="datetimeFigureOut">
              <a:rPr lang="en-US"/>
              <a:pPr>
                <a:defRPr/>
              </a:pPr>
              <a:t>2/14/2024</a:t>
            </a:fld>
            <a:endParaRPr lang="en-US" dirty="0"/>
          </a:p>
        </p:txBody>
      </p:sp>
      <p:sp>
        <p:nvSpPr>
          <p:cNvPr id="5" name="Footer Placeholder 4">
            <a:extLst>
              <a:ext uri="{FF2B5EF4-FFF2-40B4-BE49-F238E27FC236}">
                <a16:creationId xmlns:a16="http://schemas.microsoft.com/office/drawing/2014/main" id="{6ECF86B5-4FF3-40EE-8E80-E9F448CD1EF7}"/>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7F60A44F-3978-4A70-BF7D-381D59FF3C0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a:defRPr/>
            </a:pPr>
            <a:fld id="{747339B5-822D-4165-BBDA-A015CB315BE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a:extLst>
              <a:ext uri="{FF2B5EF4-FFF2-40B4-BE49-F238E27FC236}">
                <a16:creationId xmlns:a16="http://schemas.microsoft.com/office/drawing/2014/main" id="{4802C128-39E0-444D-A6B0-023AE1F3BF10}"/>
              </a:ext>
            </a:extLst>
          </p:cNvPr>
          <p:cNvSpPr>
            <a:spLocks noGrp="1"/>
          </p:cNvSpPr>
          <p:nvPr>
            <p:ph type="ctrTitle"/>
          </p:nvPr>
        </p:nvSpPr>
        <p:spPr/>
        <p:txBody>
          <a:bodyPr/>
          <a:lstStyle/>
          <a:p>
            <a:pPr eaLnBrk="1" hangingPunct="1"/>
            <a:r>
              <a:rPr dirty="0">
                <a:latin typeface="+mn-lt"/>
              </a:rPr>
              <a:t>Neurotic and somatoform disorders and stress-induced disorders (ICD 10)</a:t>
            </a:r>
            <a:endParaRPr lang="en-US" altLang="en-US" b="1" dirty="0">
              <a:latin typeface="+mn-lt"/>
            </a:endParaRPr>
          </a:p>
        </p:txBody>
      </p:sp>
      <p:sp>
        <p:nvSpPr>
          <p:cNvPr id="2051" name="Subtitle 2">
            <a:extLst>
              <a:ext uri="{FF2B5EF4-FFF2-40B4-BE49-F238E27FC236}">
                <a16:creationId xmlns:a16="http://schemas.microsoft.com/office/drawing/2014/main" id="{C9931DB2-C3CE-4FAF-9F53-416E01A0EF1B}"/>
              </a:ext>
            </a:extLst>
          </p:cNvPr>
          <p:cNvSpPr>
            <a:spLocks noGrp="1"/>
          </p:cNvSpPr>
          <p:nvPr>
            <p:ph type="subTitle" idx="1"/>
          </p:nvPr>
        </p:nvSpPr>
        <p:spPr/>
        <p:txBody>
          <a:bodyPr/>
          <a:lstStyle/>
          <a:p>
            <a:pPr eaLnBrk="1" hangingPunct="1"/>
            <a:endParaRPr lang="sr-Cyrl-RS" altLang="en-US"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39966"/>
    </mc:Choice>
    <mc:Fallback xmlns="">
      <p:transition spd="slow" advTm="3996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83DA082B-5603-4BA8-A865-25AE11555319}"/>
              </a:ext>
            </a:extLst>
          </p:cNvPr>
          <p:cNvSpPr>
            <a:spLocks noGrp="1"/>
          </p:cNvSpPr>
          <p:nvPr>
            <p:ph type="title"/>
          </p:nvPr>
        </p:nvSpPr>
        <p:spPr/>
        <p:txBody>
          <a:bodyPr/>
          <a:lstStyle/>
          <a:p>
            <a:pPr eaLnBrk="1" hangingPunct="1"/>
            <a:r>
              <a:rPr sz="4000" dirty="0"/>
              <a:t>PHOBIAS</a:t>
            </a:r>
            <a:endParaRPr lang="en-US" altLang="en-US" sz="4000" dirty="0"/>
          </a:p>
        </p:txBody>
      </p:sp>
      <p:sp>
        <p:nvSpPr>
          <p:cNvPr id="11267" name="Rectangle 3">
            <a:extLst>
              <a:ext uri="{FF2B5EF4-FFF2-40B4-BE49-F238E27FC236}">
                <a16:creationId xmlns:a16="http://schemas.microsoft.com/office/drawing/2014/main" id="{67C9E4A6-0726-4A13-AA4F-4EDA13BB0D1F}"/>
              </a:ext>
            </a:extLst>
          </p:cNvPr>
          <p:cNvSpPr>
            <a:spLocks noGrp="1" noChangeArrowheads="1"/>
          </p:cNvSpPr>
          <p:nvPr>
            <p:ph type="body" idx="1"/>
          </p:nvPr>
        </p:nvSpPr>
        <p:spPr/>
        <p:txBody>
          <a:bodyPr rtlCol="0">
            <a:normAutofit/>
          </a:bodyPr>
          <a:lstStyle/>
          <a:p>
            <a:pPr eaLnBrk="1" fontAlgn="auto" hangingPunct="1">
              <a:lnSpc>
                <a:spcPct val="80000"/>
              </a:lnSpc>
              <a:spcAft>
                <a:spcPts val="0"/>
              </a:spcAft>
              <a:defRPr/>
            </a:pPr>
            <a:r>
              <a:rPr sz="2400" b="1" dirty="0">
                <a:solidFill>
                  <a:srgbClr val="FF0000"/>
                </a:solidFill>
              </a:rPr>
              <a:t>Social phobia </a:t>
            </a:r>
            <a:r>
              <a:rPr sz="2400" dirty="0"/>
              <a:t>is a form of persistent, intense, and irrational phobic fear triggered by the appearance, attitudes, and behavior of other individuals, which can humiliate and offend, or in whose presence the person will do something that is indecent and unpleasant</a:t>
            </a:r>
          </a:p>
          <a:p>
            <a:pPr eaLnBrk="1" fontAlgn="auto" hangingPunct="1">
              <a:lnSpc>
                <a:spcPct val="80000"/>
              </a:lnSpc>
              <a:spcAft>
                <a:spcPts val="0"/>
              </a:spcAft>
              <a:defRPr/>
            </a:pPr>
            <a:r>
              <a:rPr sz="2400" dirty="0"/>
              <a:t>Discrete form - only one phobic fear</a:t>
            </a:r>
          </a:p>
          <a:p>
            <a:pPr eaLnBrk="1" fontAlgn="auto" hangingPunct="1">
              <a:lnSpc>
                <a:spcPct val="80000"/>
              </a:lnSpc>
              <a:spcAft>
                <a:spcPts val="0"/>
              </a:spcAft>
              <a:defRPr/>
            </a:pPr>
            <a:r>
              <a:rPr sz="2400" dirty="0"/>
              <a:t>Diffuse form - in almost all social situations outside the family circle</a:t>
            </a:r>
          </a:p>
          <a:p>
            <a:pPr eaLnBrk="1" fontAlgn="auto" hangingPunct="1">
              <a:lnSpc>
                <a:spcPct val="80000"/>
              </a:lnSpc>
              <a:spcAft>
                <a:spcPts val="0"/>
              </a:spcAft>
              <a:defRPr/>
            </a:pPr>
            <a:r>
              <a:rPr sz="2400" dirty="0"/>
              <a:t>Four groups of symptoms: symptoms of fear, physical symptoms, characteristic behaviors, symptoms that arise from specific traits or personality characteristics</a:t>
            </a:r>
            <a:endParaRPr lang="en-US" sz="2400" dirty="0"/>
          </a:p>
        </p:txBody>
      </p:sp>
      <p:pic>
        <p:nvPicPr>
          <p:cNvPr id="15362" name="Picture 2" descr="https://encrypted-tbn1.gstatic.com/images?q=tbn:ANd9GcS6O1S11tfMB-jHme7G2aErUF3Whd3hFRmsQetwyWS3kO7Sa2dXVg">
            <a:extLst>
              <a:ext uri="{FF2B5EF4-FFF2-40B4-BE49-F238E27FC236}">
                <a16:creationId xmlns:a16="http://schemas.microsoft.com/office/drawing/2014/main" id="{7654ABBC-773D-43C9-A0D7-3ECA353C8BD0}"/>
              </a:ext>
            </a:extLst>
          </p:cNvPr>
          <p:cNvPicPr>
            <a:picLocks noChangeAspect="1" noChangeArrowheads="1"/>
          </p:cNvPicPr>
          <p:nvPr/>
        </p:nvPicPr>
        <p:blipFill>
          <a:blip r:embed="rId2" cstate="print"/>
          <a:srcRect/>
          <a:stretch>
            <a:fillRect/>
          </a:stretch>
        </p:blipFill>
        <p:spPr bwMode="auto">
          <a:xfrm>
            <a:off x="2667000" y="5187950"/>
            <a:ext cx="4191000" cy="1517650"/>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000" advTm="82998"/>
    </mc:Choice>
    <mc:Fallback xmlns="">
      <p:transition spd="slow" advTm="8299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6A3DE381-7CCC-4634-BD8F-CE3E59DD45D6}"/>
              </a:ext>
            </a:extLst>
          </p:cNvPr>
          <p:cNvSpPr>
            <a:spLocks noGrp="1"/>
          </p:cNvSpPr>
          <p:nvPr>
            <p:ph type="title"/>
          </p:nvPr>
        </p:nvSpPr>
        <p:spPr/>
        <p:txBody>
          <a:bodyPr/>
          <a:lstStyle/>
          <a:p>
            <a:pPr eaLnBrk="1" hangingPunct="1"/>
            <a:r>
              <a:rPr sz="4000" dirty="0"/>
              <a:t>PHOBIAS</a:t>
            </a:r>
            <a:endParaRPr lang="en-US" altLang="en-US" sz="4000" dirty="0"/>
          </a:p>
        </p:txBody>
      </p:sp>
      <p:sp>
        <p:nvSpPr>
          <p:cNvPr id="12291" name="Rectangle 3">
            <a:extLst>
              <a:ext uri="{FF2B5EF4-FFF2-40B4-BE49-F238E27FC236}">
                <a16:creationId xmlns:a16="http://schemas.microsoft.com/office/drawing/2014/main" id="{D9A52C60-A064-43D5-8FD2-6851A160CA54}"/>
              </a:ext>
            </a:extLst>
          </p:cNvPr>
          <p:cNvSpPr>
            <a:spLocks noGrp="1" noChangeArrowheads="1"/>
          </p:cNvSpPr>
          <p:nvPr>
            <p:ph type="body" idx="1"/>
          </p:nvPr>
        </p:nvSpPr>
        <p:spPr/>
        <p:txBody>
          <a:bodyPr rtlCol="0">
            <a:normAutofit/>
          </a:bodyPr>
          <a:lstStyle/>
          <a:p>
            <a:pPr eaLnBrk="1" fontAlgn="auto" hangingPunct="1">
              <a:lnSpc>
                <a:spcPct val="90000"/>
              </a:lnSpc>
              <a:spcAft>
                <a:spcPts val="0"/>
              </a:spcAft>
              <a:defRPr/>
            </a:pPr>
            <a:r>
              <a:rPr sz="2400" b="1" dirty="0">
                <a:solidFill>
                  <a:srgbClr val="FF0000"/>
                </a:solidFill>
              </a:rPr>
              <a:t>SPECIFIC PHOBIAS </a:t>
            </a:r>
            <a:r>
              <a:rPr sz="2400" dirty="0"/>
              <a:t>are a heterogeneous group of disorders characterized by persistent, intense, and irrational fear of objects, substances, and situations (animals, insects, heights, storms, water, blood-injection-injury, tunnels, bridges, elevators, ...)</a:t>
            </a:r>
          </a:p>
          <a:p>
            <a:pPr eaLnBrk="1" fontAlgn="auto" hangingPunct="1">
              <a:lnSpc>
                <a:spcPct val="90000"/>
              </a:lnSpc>
              <a:spcAft>
                <a:spcPts val="0"/>
              </a:spcAft>
              <a:defRPr/>
            </a:pPr>
            <a:r>
              <a:rPr sz="2400" dirty="0"/>
              <a:t>They are characterized by the presence of a primary or specific fear, panic attacks, fear of fear, avoidance behavior, and a group of accompanying symptoms</a:t>
            </a:r>
          </a:p>
          <a:p>
            <a:pPr lvl="1" eaLnBrk="1" fontAlgn="auto" hangingPunct="1">
              <a:lnSpc>
                <a:spcPct val="90000"/>
              </a:lnSpc>
              <a:spcAft>
                <a:spcPts val="0"/>
              </a:spcAft>
              <a:defRPr/>
            </a:pPr>
            <a:r>
              <a:rPr sz="2400" dirty="0"/>
              <a:t>Animal and insect phobias</a:t>
            </a:r>
          </a:p>
          <a:p>
            <a:pPr lvl="1" eaLnBrk="1" fontAlgn="auto" hangingPunct="1">
              <a:lnSpc>
                <a:spcPct val="90000"/>
              </a:lnSpc>
              <a:spcAft>
                <a:spcPts val="0"/>
              </a:spcAft>
              <a:defRPr/>
            </a:pPr>
            <a:r>
              <a:rPr sz="2400" dirty="0"/>
              <a:t>Phobias of blood-injection-injury</a:t>
            </a:r>
          </a:p>
          <a:p>
            <a:pPr lvl="1" eaLnBrk="1" fontAlgn="auto" hangingPunct="1">
              <a:lnSpc>
                <a:spcPct val="90000"/>
              </a:lnSpc>
              <a:spcAft>
                <a:spcPts val="0"/>
              </a:spcAft>
              <a:defRPr/>
            </a:pPr>
            <a:r>
              <a:rPr sz="2400" dirty="0"/>
              <a:t>Specific phobias of situational type</a:t>
            </a:r>
            <a:endParaRPr lang="en-US" sz="2400" dirty="0"/>
          </a:p>
        </p:txBody>
      </p:sp>
      <p:pic>
        <p:nvPicPr>
          <p:cNvPr id="14338" name="Picture 2" descr="https://encrypted-tbn2.gstatic.com/images?q=tbn:ANd9GcTERQfCwMtgCK5xoh7YlAnnmxflmqmw-uo-9eSypG8WyxPRPVQM4w">
            <a:extLst>
              <a:ext uri="{FF2B5EF4-FFF2-40B4-BE49-F238E27FC236}">
                <a16:creationId xmlns:a16="http://schemas.microsoft.com/office/drawing/2014/main" id="{275ABD10-960D-43B4-82BC-D2E97F61ABD4}"/>
              </a:ext>
            </a:extLst>
          </p:cNvPr>
          <p:cNvPicPr>
            <a:picLocks noChangeAspect="1" noChangeArrowheads="1"/>
          </p:cNvPicPr>
          <p:nvPr/>
        </p:nvPicPr>
        <p:blipFill>
          <a:blip r:embed="rId3" cstate="print"/>
          <a:srcRect/>
          <a:stretch>
            <a:fillRect/>
          </a:stretch>
        </p:blipFill>
        <p:spPr bwMode="auto">
          <a:xfrm>
            <a:off x="5715000" y="4343400"/>
            <a:ext cx="3124200" cy="2360613"/>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000" advTm="93145"/>
    </mc:Choice>
    <mc:Fallback xmlns="">
      <p:transition spd="slow" advTm="93145"/>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0415F3F6-A207-4C4F-BA15-7C030D30E9EC}"/>
              </a:ext>
            </a:extLst>
          </p:cNvPr>
          <p:cNvSpPr>
            <a:spLocks noGrp="1"/>
          </p:cNvSpPr>
          <p:nvPr>
            <p:ph type="title"/>
          </p:nvPr>
        </p:nvSpPr>
        <p:spPr>
          <a:xfrm>
            <a:off x="457200" y="274638"/>
            <a:ext cx="4038600" cy="1143000"/>
          </a:xfrm>
        </p:spPr>
        <p:txBody>
          <a:bodyPr/>
          <a:lstStyle/>
          <a:p>
            <a:pPr eaLnBrk="1" hangingPunct="1"/>
            <a:r>
              <a:rPr sz="4000" dirty="0"/>
              <a:t>DENTOPHOBIA</a:t>
            </a:r>
            <a:endParaRPr lang="en-US" altLang="en-US" sz="4000" dirty="0"/>
          </a:p>
        </p:txBody>
      </p:sp>
      <p:pic>
        <p:nvPicPr>
          <p:cNvPr id="4" name="Picture 3" descr="dental phobia 2.png">
            <a:extLst>
              <a:ext uri="{FF2B5EF4-FFF2-40B4-BE49-F238E27FC236}">
                <a16:creationId xmlns:a16="http://schemas.microsoft.com/office/drawing/2014/main" id="{1FFC08FB-408B-4949-BE95-EF1AD8B15C4A}"/>
              </a:ext>
            </a:extLst>
          </p:cNvPr>
          <p:cNvPicPr>
            <a:picLocks noChangeAspect="1"/>
          </p:cNvPicPr>
          <p:nvPr/>
        </p:nvPicPr>
        <p:blipFill>
          <a:blip r:embed="rId3" cstate="print"/>
          <a:stretch>
            <a:fillRect/>
          </a:stretch>
        </p:blipFill>
        <p:spPr>
          <a:xfrm>
            <a:off x="5737225" y="1524000"/>
            <a:ext cx="2963863" cy="2438400"/>
          </a:xfrm>
          <a:prstGeom prst="rect">
            <a:avLst/>
          </a:prstGeom>
          <a:ln>
            <a:noFill/>
          </a:ln>
          <a:effectLst>
            <a:outerShdw blurRad="190500" algn="tl" rotWithShape="0">
              <a:srgbClr val="000000">
                <a:alpha val="70000"/>
              </a:srgbClr>
            </a:outerShdw>
          </a:effectLst>
        </p:spPr>
      </p:pic>
      <p:pic>
        <p:nvPicPr>
          <p:cNvPr id="5" name="Picture 4" descr="Dental phobia.jpg">
            <a:extLst>
              <a:ext uri="{FF2B5EF4-FFF2-40B4-BE49-F238E27FC236}">
                <a16:creationId xmlns:a16="http://schemas.microsoft.com/office/drawing/2014/main" id="{D4EF752D-B0CC-4DD9-8C29-E412A709BBD9}"/>
              </a:ext>
            </a:extLst>
          </p:cNvPr>
          <p:cNvPicPr>
            <a:picLocks noChangeAspect="1"/>
          </p:cNvPicPr>
          <p:nvPr/>
        </p:nvPicPr>
        <p:blipFill>
          <a:blip r:embed="rId4" cstate="print"/>
          <a:stretch>
            <a:fillRect/>
          </a:stretch>
        </p:blipFill>
        <p:spPr>
          <a:xfrm>
            <a:off x="533400" y="3810000"/>
            <a:ext cx="2514600" cy="2733675"/>
          </a:xfrm>
          <a:prstGeom prst="rect">
            <a:avLst/>
          </a:prstGeom>
          <a:ln>
            <a:noFill/>
          </a:ln>
          <a:effectLst>
            <a:outerShdw blurRad="190500" algn="tl" rotWithShape="0">
              <a:srgbClr val="000000">
                <a:alpha val="70000"/>
              </a:srgbClr>
            </a:outerShdw>
          </a:effectLst>
        </p:spPr>
      </p:pic>
      <p:pic>
        <p:nvPicPr>
          <p:cNvPr id="6" name="Content Placeholder 3" descr="Dental phobia 1.jpg">
            <a:extLst>
              <a:ext uri="{FF2B5EF4-FFF2-40B4-BE49-F238E27FC236}">
                <a16:creationId xmlns:a16="http://schemas.microsoft.com/office/drawing/2014/main" id="{CAF04AFF-09C4-4CC4-91B5-C820661A1592}"/>
              </a:ext>
            </a:extLst>
          </p:cNvPr>
          <p:cNvPicPr>
            <a:picLocks noChangeAspect="1"/>
          </p:cNvPicPr>
          <p:nvPr/>
        </p:nvPicPr>
        <p:blipFill>
          <a:blip r:embed="rId5" cstate="print"/>
          <a:stretch>
            <a:fillRect/>
          </a:stretch>
        </p:blipFill>
        <p:spPr>
          <a:xfrm>
            <a:off x="3581400" y="3886200"/>
            <a:ext cx="2600325" cy="2600325"/>
          </a:xfrm>
          <a:prstGeom prst="rect">
            <a:avLst/>
          </a:prstGeom>
          <a:ln>
            <a:noFill/>
          </a:ln>
          <a:effectLst>
            <a:outerShdw blurRad="190500" algn="tl" rotWithShape="0">
              <a:srgbClr val="000000">
                <a:alpha val="70000"/>
              </a:srgbClr>
            </a:outerShdw>
          </a:effectLst>
        </p:spPr>
      </p:pic>
      <p:sp>
        <p:nvSpPr>
          <p:cNvPr id="13318" name="AutoShape 2" descr="data:image/jpeg;base64,/9j/4AAQSkZJRgABAQAAAQABAAD/2wCEAAkGBhQSEBUUExQVFBUUGBQVFhUUFxUVFBQXFxcVFBYVGBYYHSYfFxonGRQVHy8gIycpLCwsFx4xNTAqNSYrLCkBCQoKDgwOGg8PGikfHyQsKSkpLCwsKSksKSkpLCwsKSkpKSkpLCkpKSwpKSwpKSkpKSksLCwsKSwsKSksKSkpKf/AABEIAHABwAMBIgACEQEDEQH/xAAcAAEAAQUBAQAAAAAAAAAAAAAABgIDBAUHAQj/xABCEAACAQMDAgQDBQUFBQkAAAABAgMABBEFEiETMQYHQWEiMlEUcYGRoRUjQlLBJTNiorEIJHKCshZDdJOjs8LR4f/EABgBAQEBAQEAAAAAAAAAAAAAAAABAgME/8QAHhEBAQADAQEBAQEBAAAAAAAAAAECERIhMUEiA1H/2gAMAwEAAhEDEQA/AOG0pSgUpSgUpSgUpSgUpVQFBTSrgSqulQWa9q4Y6COgt4piroiNXBbGgxsUxWV9lNPspom2LimKyvspql7fFFY1Kv8AQNedKgs0q90a86VBapV7o0MVBZpV3pV506C3SrvSrwx0FulVbabaCmlV7K820FNKr2V6I6C3Srwhr3oUFnFMVf6Fe/Z6DHxTFXzBVBjoLVKudOhjoLdKqKV5ig8pSlApSlApSlApSlApSlApSlApSlApSlApSvRQeqKvxxVRGtZ9vFVkS1THbVfNnWdBb1sTaZXNbmLlckZkt6rtbEuwA9azrmHBr2xl6bg001vxnpoWB2rx9C4qa6MIpwNrAn1HrW4uNEXb2ppnblk2m7RyKrj0k45FTuTQwXAI5HOP9KvxaDnjFXTPSAfsr2rDn074sYrpMug4PatNNorB84yORSYly0iR0v2rGTTqm37MIzkVhfYRzx9/51eU7RaXT6tmwqTTWmTjFe/srP505XtGjp/tVRsK3t9DsIFUR2RbNOV6aQafVlrKpCsHHArBlgIPIqcrMmBFYZHarc1lgdqlel2IKZxVrVtP2pmnKdokbOqY7TJrdC35/CljACTU5a6aj7FxXqWOa3xs8L2qu1sxirynSOpZc4rMGle1bd7EdQe5reJpXPb0pylzQ+303NX/ANk+1SfTNM3M3HY4/KtmuhZ9KnKzJAZdO2kZq8NHJ9Kml5oG5SMenFZFppAKqcdwKaOkJGhn6VrtT0nZg+hrqj6UiLlyAPqeKhniu6RsLHyAclvr7CmmtoiLaq/sdZ9vb1soLDIq8pckZks6xngqU3NhitVc21ZuKzJpGWqayp46xyKw6KaUpQKUpQKUpQKUpQKUpQKUpQKUpQKqFU1UKDIhFbG3cZrVq1Ztlya1Ga3tqc10Xwb4AF9bM4m2EOUZTHuwQAQQdwzkMPSufWKV2/yeh22kxyOZe2RkYRByPSuluo5SS3SNXvkRKTlLqM+zRsv6hj/pUR8UeWt3ZKXkQPEMZliOVXPA3AgMvpzjHPepp4q8b6gt7IkBSOO3lK4ALGVcA4ffkAcnG0DGR3wKnnhrxTFex7G2iUpmSE5OBwrdx8S5IGfUEHA5Axuz2t/zfI4J4N057i9igjcRs+7DEEgbEaTkD2XH412228GTbcPNGT7I39WqEaT4WFl4khjTPTJkZN2M7Xt5Tjj0Dbl+5aknmrqWoxtbrYCbawkMjQwmUgqU2Ana20ctx64q20mM+1Z1XwfJaia7edHREyY9hXCqc8MW78n05rYeG7EXUXVjK7clec9xjPb765h4g1bWZYZBdfaBCwXqA25ijCrnudgwCTzzzx9AK6Z5LKf2Zz2M0uPYZUH9QaW3STGb8UajaKrspwGXAI/UEfUEetY1tonXkCIVBCljnOO6j09eRWz8zvCz3Nv1oM9eEEgL3lj7tH7n1X3yP4qh3kvrckt46MxYCB2BPf8AvIR/WrL4lx9bq88PdOdYCVLOFI2hiMMxX6Z/hNbB/K8MxJmAz6BM/wDyrT+Y/if7LqS4JVvs6FWXGRl5Rxnjtms/yz8XS3c8qTTtJhA6qUiUAbsE5RVOeQMe5+lN5a2c470vp5TR7txmOfTCADPv8Rz+lQTpKTuHY1KfMbxtPaXyxJcdKMwpJtEcTHJaRTlnVj/AO2KxPKfSvtMj3D8xwELGvoZCNxY/XapX8WB9KuOV1us5YS3UYI8sLm62uAkS98ykgkeygE/nityvlXMi8NE5+nxKfwyMfrVzx55si2lNtbbWm5UucFYzyCT9SDnC+pU5wMbtPovm7cxsPtISePgMUUJKvABYAfC3bOMDvwR2qdZX2NXDGeVENbtGt5WikRkcejDBwexB9R7jjitj4J8GftJpF6nS6YQk7d+QxYfzDHy11TxZoEWqWAkjwX2dW3k4zkjdsJHo3ykfXnuKifkeQZLnH8kP+slXrcONVsk8oyigLOCR/NGQMfg3eot5geDpLWIFsPGWUCRc4BJ7MD8vrjuDj8KlfirxHqMepmK1w0e2HCNDvUs24tlxgjt/NwBW58y2/sa5L8HpqefR9yFexPO7HrWer+rxjfjn+n+VRuLRLlJ0VWQvtZCSMZ4yG9qh/hzTMgt9ScfdXbvLVt+i2/1KSD/1JFriGhfalJj+zz7lx8PSkzjbuz8vbAJ+6tY5e+plj54n2keWBuoFlEyqrb/h2MTlSy4zkeoqK2Gj5T8T+Y4rr/gE79Jj3ZXcJs7htK5kk9P61GPLvTIrgg7hIkIBbGCGYkhc+x2lse1Jl92zlh5NNHpPlrcTzRygBYhk7pCVzxxtUAk/fjFS8+XkoHDRsfplh+uKq8eeZ6WDdJAHl4z6hc4OWx6AEe5zgepEf0rzUmQBnljuVAG5doik7nlSvGecYI9B25NZ3lfjXOM+r66EYZWV12M3OD2PpkHsRW60nQBNuXIUqFPIz8273/w1vt8WpWQkhbG8ExOQN0bjK8jnkEYK/eKinlJq8s0t4s2N8RiRgPRg06sPzWnW4sw1W3n8DNg7XQnHAIK5P0zziubz6pNp7mC6h2vyyEMrBkLEAgjuOD7/AFAqaRazenxG8CSSG0ABdWiBjX9yG+F9oI+Mrzn1PesDz4uE6VqnwmTqMwPG8JsIP/KWK/iopMqtwjyy8IHU7JLjr9MN1MJ093yM6fNvHfb9K5I53AGu/wDlO39jwE/WfP8A50lcXGhTShpEQbXZ2UZAwCxIGOw4PatY221nKTGRj+HtKa5uI4U+aRgufoO7N9wUE/hXR9U8sGtYJZRIJQgDBQpDbAfiJ75wOeMdjVHk14ZYTy3EikdMdJM/zMMufwXaM/4jXTbHV4bkzxod3RcwyAjjdtBI9x8RGfqrD0rOWVlWYyz1883MH5VpLu3qW+JdK+y3EsHOEPwFh8yEZU+/HGfqDUauq3fXKeIvdDk1hOK2WpLzWtauNeiLdK9ryo0UpSgUpSgUpSgUpSgUpSgUpSgV7Xle0Fa1srI4IrWKazIJK1GaktncYNdz8oObOQ/WU/kEQf8A3Xz5Y3Qr6C8mpEbTjt+bqyCTvy2F2/5CnatZXxjGf0jGp7V1G7VRgdYn8WVXc/izMakngeNhdnGdvTbcB2zlcZ/X9auXHlu7XMsvXUCWR5MFGLLubO3O7nA4/KpFaWUFhC7s2ABl5H7nHYAD7+AOST6mlynOmZheto7rkinxDYgNlhFNlQV+H93NgnHxDOfXjjj1rf8AiDxbFaPGjpLI0gZgIlVsBSoJOWGOWFQrw/dG51dLsoUEpcIGwWVFhYKDjtnBOPf1qaa94Z+0zRyiTYY1dcbd2dxU5zuGMbf1rNnzbpL90j2v+KReWrwC2uE6yMrMdgEZxkchjuBYAHGOCfurbeXGmmCyMeQQJJCMegOCc++c/pVrVdCeGCSXq7hGrOV24yFGW53H0BP4Vk+BLnfBIccdVsH65RDVuteJLevWn8C+LWe8vLOYnclxctAxz8UfVcsmT6qTkD+Xt8tZWk+CPsusyXUQAhuIJAyj/u5jJCxwP5WAZvYhvao9EoE87r8LrczsrDuGEjfp6EeozXRNE1dbiIOOCPhdf5WGMj3HIIP0IqWaXHLfjinnxN/aUYHpbJn8ZJTV7yAiZr25fnasKqT6bmkBX8cRtWX5t+GZLjU90YyehEDk/R5cfcMVtfI7SJLc3iyKBuMODkZO3qg8fTkVdfybnWkI8/Zcasv/AIeL/rlroPkFMG0psdxcShvv2xkf5StQDz+tydVUjn/d4v8Arlqz5N+PV06doLg7YLgr8Z7RSDgMf8JHBPphT2zWfxpCfErPHfXCyAh1mlDDnuGIz7/XNZFtqR24zXfvMDymt9UxMj9GfH96qhllGBjeBgtwBhge31qPeFf9nyOJ995P1wDxFGCiN/xsTuI9hj7zVl0lm0x8qIyuj2271EjDPorSyMv4YIqK+Su03N8yfI20p6fCZJivH3YqQeZXjeOytjbxMPtMq7I0TvEhG3qkD5QB8o9TjHAOI75IR7ZbkegjhH+aSrPlqW+yJfr/AJn2VncNBO0gdFVmKxu6jcNwGV9cYrkfmh5yC+j+zWqskGVaR3ADylSCqhQTtQMAe+TgdvW3505/ak+P5Yf/AGlrlbHms3xqXb6v8pH/ALEtS3HwSH68dWQ+ntWvsfOyymmMKR3BcBjhhCgIXk4ZpQM49O/48VtfLi0MWiWqvgfuN5wMYD7pB+OGGffNfJbDBx9KivtO01FZrfqoTtZWIzgkEZBBxkZBB+tcv/2d5wYLwd3EyE4+hQ44+8PUh8mTnQbfGe1wPfPWl7YrjHlR47/Z16zSg9CfCS4yShBJWTHc4JOfXBPrQYvmdI6avdq4weqSPdWwyt+IYGtTb3dfR3jby7tdYiSQOEkwDHcRhXDKeQD/ADpySOfWon4f/wBn4JJm6uOog7JCpQt/xOSSB7Dn3Fal0zYkHkhEw0sk5w80rLn6YRDj23K1YvlfOraprJT5etHjjHO64Df5g1SbxFr0WnWyxRBRJs2W8K+mBtDEeiL3JP0x3NRnyf0cQPdHJYuICxPctmYk/iWJpre6bksiUzeN4kvGtWimBXA6uwGIkpvA4O7nsPh5NaDzD8BRXe27V2DKBu5LK0ZxyoPy44OBgcscZOTv7rwq0l1JKZvgfp/AF5UIAMBs47gnOPX1qnxVcx22nyR7hxDtRWb4io2x5wOTyVGQO5FPnw+72eX2ndDT44s7trTcj1zK5/rUEhb90D6EufuGSRU+8EXIewQ59Zcn/nbNRbwfYCbpLneikuT9VVvh/MlfzNbxurXLOdYyJdpti1pYnpxl5QrSbARl5SM7ckgYzgfcKjPgLR7q1uP3sT7ZlbqsSmBICXDnDepLj/mra+LvHv2OVYY4DPIU3n4xGiAthQzYY5OGPA9PetHJ5wMnz2TY/wAMyk/kVA7e9Z9rd5mpv4wvNzQdsi3KiQhxsc/NGmOAfqmS33Ek9j83KbvvivoDxNMb/RpJLY/3kXUUEAkgfE8ZH83DDjswH0r58vpNrEMCrLwQeCD9CK1jfNM5T3bSagK1Titpdyg1rZDWK6YrVKUrLRSlKBSlKBSlKBSlKBSlKBSlKBSlKD0GrqPVmqgaDLSapT4e8w760jMdvP00LbiNkb/EQASN6nHYcCoaGq9HNWtpp0y182dSJ5ugfYw2/wDRBWTHrfXZXuppZ2HIEhyinnkKPhHc8gVzWG6Pp99bC21cj1rc055SukXevsSot2aJlyRIuMrwRxnPoSPxq1eeKdRkkYm8dAQBtjARV4xlR3B4znJ5NRqy1PAOfXt3H3VTd6iTgKec8101HKdTyJPd6/fS5WW7kMZUqyKFVWUjBB4ycj1J9as2Hi2+tz0reUJH3IKK5BzkkFge4wD7DjB5rCt5vgBP/wCV7Ao/E85pzE6v1vNO1Qgnc25nYs7H1ZiWY/ma2qa3LGWNvKI2cLuyqsDtORwwx6kZ+hqJW6hiVXLH6AEn8hVNxIyLweT61dSszcu4mkGqOztNcSK77RGNqheMswGB9N35Y++keoTJkwS9JmwGYKjkgEkD41PqTUI0tmxuZiT9PpWb+1yg+tTmaLbtILzSOsTPdv1pNoUMVRMKMkDCADux/OorrHhMXEJMaDqKe3bK1t7nVXmAABA7Becn3P1rYWdwEi/xcj3B7c1deaOrvbmmi+NdTsR0obl0jGQEYJIq4PIUSK237hipLb+O9VnUKbxwDnJRIkbnHqqDGPTGMZrB1XRwPjxxuyfz5rcaPagYwKxP846Zf6+eMGw8NESNI5aRmJLM5LMx+pY8k1vNNa4ti5tn6ZkGxvhDcDO0jPYgsSP1zUksYgVziqolXLexx+grfnxz3lvaAa/YSXDM8zGWQqu5iFBO0BRwoA7D6VzfUdOKvgA1269UdY8cYFRLxJZRCRCcZY4A+uc96zljLGsP9LL61Fh5r6pFGkXXJiRRGF6cG7YBtADtGTnHqc9uc1pNN8MvMxd16UfzZ7DnsFzUkuNPTHyjt9KtvrKuQuMbEVfy4rMwk+ut/wBLfiW+FtQvI7RYLa56ccRcBTHE2Qx3kEshbuW9fX2rDs/Clopd9ud7syoSSEUsSqe+Bx+FarR/EBgfdj4T8w/rV0eJFJbb2ycfrW5MY5ZXOtza6rLZk/ZrhoIyfk+FowSe4RwVBP1ArcHxJfEYN6wGc5CQqe2MAhOBzn765nrl+zofcGr3hzX5GAjk5wMA/UfQ+9T+dr/Um9p1HGqszs7SO3zPISzn72NarV/F1xZq7Ws3TZwoYhUbOM4+dTj5j2rXNM3OScD3/rWvni3gqx4PY/0rVnmmcd722GmeZWoqpYXcjHjKusTjA+m5Dj7xWouNWlkcySM8jnGWkdnYgZwOfQc4HpVi0j27lOMj9atzagElVeMEVz1I7W2pVY+N7+COOOCYRxgsSNkbMdx3Ekup/TFSWDW+nDtiuXhJxuKgGRvXuVJ7k9qhsAG3055Fa2XXguV3cD8a1qT657t+N1ruvuzvIzszsEBdsBmCKEHA4HC5PuTUTvNVdicsfzrHv9c38DJPvWoecmsXL8jrjh+1NNE8zL+zjWKCfEasWCNHG45O5hll3YJz2I78YrQ65rr3MzzS7d7nnYu1eBgYH3DHJPatSsmKtlj3rnt00vSPWOTXuapqKUpSgUpSgUpSgUpSgUpSgUpSgUpSgUpSgUpSgmHl3qoh+2YuVtZZLcJDKxdQH60Tn4kViPhVvSpLrF9o9wl7KWR7gjCNtlh6jLbRqJoUXCjdcByVYcgjtnNcqpQdbu304re/YFjXbb3qnpmYh4QbNo3bqMeSxlHGO3b1q5f3+iyySyN9nUFI8CMXKMqC2YYiRfh+0faAoO74dm099xrkcc7LnaxG4FTgkZB7g47jgce1UUHcoILMWkU94IsBbGJnkM4fpnTIZNsIi4Mm/BG4Yxn2rFGt6ZcSRNMY90a2qb8zDeBZsGEoU42rOsakqAe/fmuNyTs3zMTgADJJwFG1Rz6AAAUSUjtV2mnftF1i0jbfGyLbpdWwZl6hiDmzuOps3DeU3kgZ5q0uoafhYyRsaSEyiEXLQ7xbzbiv8fTEhiB9eTXGrfV9qbcnGQduTgkAgHHbOCRn3NYxvWZu55+hIrW2Ji6xpqRrfXX2ZSEMEmxV6hJPTQtsDfERu3Y7/ee9ZeuLa2yIJo8uY85MrqrThokaI9PO3ps0hcYBAAHJOTy9b7C9/wA+TWLeaq8jAuzNgYG5i2B9Bk8D2rW053XRvD9zbblEzsQC+8KMRsqhiNsmd3OBj4RyfTvUkWaxz0uuixs4dhmU5EYRFGducbpJn99ijI71xqDVSBWTbal8Wc1d7Z506nqE0JRBAUJG5sJ1DKWd22oMj4tqKn4kn1rM0jUoV1G56rgFLncgYsBjqN1SCvcgbcA8HJ71ya51c44NW9N1Qqe/rmm/xOf1124W1eIhmV3EaDaHZRkK+cbU+I7tnHfB/EVaAIonuIpGjUAFFG9yhZXBVQ4G4gY7965yNWyTz3FZdpqnFVh1K2vLfYQWQEIDnexzIVOV7YGGA/P8Retby1V5MOqhsq2GZtw/dFT7fxjj0X8+Yrq3JqiLVvjb3xTS7v8Ax0meeB9gZ48oFXIdiMGSckduQAYznvyefpqdcu7VCse6Mxk3OQXlAY9MNbdQKRkCRRyflIzx3qIQ6r8RrS+ItTyw9qE+pfqVrbNLGkLhVZV3uXY47ZZlKjYQSwwCew/G1qf2O6nikYovSjuIDEZCpKxB2tG3IB8PIT64UZPOaiCapyDnuCK17ajiSlax26f/ANnrJY2fG9DIxB6rLttw6IZQMgsoJK5wTu78CotexWaxqIBGxWe43EGYO8eUMQwT8hG4ZzkY78kmN3GsPsKb2299m47c/XbnGa1VvqBVqzv1uTx0jUINL/eBSVQepeXdtaORwYwchnWQxx4bg7SexyughkshqGyMokKxEq3VkdJJukWUO/zIplIU4xwvpkmozeXxOa1SuQc1m31qTx3XU59PmkLvKrdSVOowlkTbHmIHaNnxDZ1OSQcjv2zENRurMWy9JkEv7reiSyScsknUxv7BWWPBB/jPf0iltqmVwa1VwSr5FW1Jj+V1qfVkaGKF7uMxt0muWMjgNjakVvGiA7I41+JiANxU/RawfEP2Brd4lljKo11Lbt1JAykx2pjXBHO5llU7s4x39TARd7krXPckjBqWrI6wJtL3MBPGqATKmZZm5DyLE+duclemTk47/CcnbpJhppeb+5wkMJQtPcESTPHmThccI5bOO4RFA+MsOe5pms22tSSJvmA6he/YxGB0JzZiMuQSQO2/kSdAy4Ho2AOcVJdP8TWgmtJJJozcQRJbGXLFOkbdS0hfH94svWiHckShv4a5HmmaiugWcOmoYXEi9ZEjkLPNNiSYGAyiQKg6e09coVf4sL39cWfYW1KQSxyQSiZht3cSG5/3Y4ZRhz8TDGTsMmcfEKhFe5oPKUpQKUpQKUpQKUpQKUpQKUpQKUpQKUpQKUpQKUpQKUpQKUpQKUpQKrR8VRSgutOTXgerdKC8JKuJPisbNM1djJafNVJNisXNN1Nppso741lw6ngVo91VCSrtOUgGp16NRrQdavevTact+NTxWBf3u41ruvVDvmm1mLMjvcVbluMnNYmaE1NrpkPcVZL1TmvKiq2kqilKCpHI7VVJLmrdKD0NXlKUClKUClKUClKUClKUClKUClKUClKUClKUH//Z">
            <a:extLst>
              <a:ext uri="{FF2B5EF4-FFF2-40B4-BE49-F238E27FC236}">
                <a16:creationId xmlns:a16="http://schemas.microsoft.com/office/drawing/2014/main" id="{F76BF610-FAD8-4641-8A84-931C6A6C9BB1}"/>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p>
        </p:txBody>
      </p:sp>
      <p:sp>
        <p:nvSpPr>
          <p:cNvPr id="13319" name="AutoShape 4" descr="data:image/jpeg;base64,/9j/4AAQSkZJRgABAQAAAQABAAD/2wCEAAkGBhQSEBUUExQVFBUUGBQVFhUUFxUVFBQXFxcVFBYVGBYYHSYfFxonGRQVHy8gIycpLCwsFx4xNTAqNSYrLCkBCQoKDgwOGg8PGikfHyQsKSkpLCwsKSksKSkpLCwsKSkpKSkpLCkpKSwpKSwpKSkpKSksLCwsKSwsKSksKSkpKf/AABEIAHABwAMBIgACEQEDEQH/xAAcAAEAAQUBAQAAAAAAAAAAAAAABgIDBAUHAQj/xABCEAACAQMDAgQDBQUFBQkAAAABAgMABBEFEiETMQYHQWEiMlEUcYGRoRUjQlLBJTNiorEIJHKCshZDdJOjs8LR4f/EABgBAQEBAQEAAAAAAAAAAAAAAAABAgME/8QAHhEBAQADAQEBAQEBAAAAAAAAAAECERIhMUEiA1H/2gAMAwEAAhEDEQA/AOG0pSgUpSgUpSgUpSgUpVQFBTSrgSqulQWa9q4Y6COgt4piroiNXBbGgxsUxWV9lNPspom2LimKyvspql7fFFY1Kv8AQNedKgs0q90a86VBapV7o0MVBZpV3pV506C3SrvSrwx0FulVbabaCmlV7K820FNKr2V6I6C3Srwhr3oUFnFMVf6Fe/Z6DHxTFXzBVBjoLVKudOhjoLdKqKV5ig8pSlApSlApSlApSlApSlApSlApSlApSlApSvRQeqKvxxVRGtZ9vFVkS1THbVfNnWdBb1sTaZXNbmLlckZkt6rtbEuwA9azrmHBr2xl6bg001vxnpoWB2rx9C4qa6MIpwNrAn1HrW4uNEXb2ppnblk2m7RyKrj0k45FTuTQwXAI5HOP9KvxaDnjFXTPSAfsr2rDn074sYrpMug4PatNNorB84yORSYly0iR0v2rGTTqm37MIzkVhfYRzx9/51eU7RaXT6tmwqTTWmTjFe/srP505XtGjp/tVRsK3t9DsIFUR2RbNOV6aQafVlrKpCsHHArBlgIPIqcrMmBFYZHarc1lgdqlel2IKZxVrVtP2pmnKdokbOqY7TJrdC35/CljACTU5a6aj7FxXqWOa3xs8L2qu1sxirynSOpZc4rMGle1bd7EdQe5reJpXPb0pylzQ+303NX/ANk+1SfTNM3M3HY4/KtmuhZ9KnKzJAZdO2kZq8NHJ9Kml5oG5SMenFZFppAKqcdwKaOkJGhn6VrtT0nZg+hrqj6UiLlyAPqeKhniu6RsLHyAclvr7CmmtoiLaq/sdZ9vb1soLDIq8pckZks6xngqU3NhitVc21ZuKzJpGWqayp46xyKw6KaUpQKUpQKUpQKUpQKUpQKUpQKUpQKqFU1UKDIhFbG3cZrVq1Ztlya1Ga3tqc10Xwb4AF9bM4m2EOUZTHuwQAQQdwzkMPSufWKV2/yeh22kxyOZe2RkYRByPSuluo5SS3SNXvkRKTlLqM+zRsv6hj/pUR8UeWt3ZKXkQPEMZliOVXPA3AgMvpzjHPepp4q8b6gt7IkBSOO3lK4ALGVcA4ffkAcnG0DGR3wKnnhrxTFex7G2iUpmSE5OBwrdx8S5IGfUEHA5Axuz2t/zfI4J4N057i9igjcRs+7DEEgbEaTkD2XH412228GTbcPNGT7I39WqEaT4WFl4khjTPTJkZN2M7Xt5Tjj0Dbl+5aknmrqWoxtbrYCbawkMjQwmUgqU2Ana20ctx64q20mM+1Z1XwfJaia7edHREyY9hXCqc8MW78n05rYeG7EXUXVjK7clec9xjPb765h4g1bWZYZBdfaBCwXqA25ijCrnudgwCTzzzx9AK6Z5LKf2Zz2M0uPYZUH9QaW3STGb8UajaKrspwGXAI/UEfUEetY1tonXkCIVBCljnOO6j09eRWz8zvCz3Nv1oM9eEEgL3lj7tH7n1X3yP4qh3kvrckt46MxYCB2BPf8AvIR/WrL4lx9bq88PdOdYCVLOFI2hiMMxX6Z/hNbB/K8MxJmAz6BM/wDyrT+Y/if7LqS4JVvs6FWXGRl5Rxnjtms/yz8XS3c8qTTtJhA6qUiUAbsE5RVOeQMe5+lN5a2c470vp5TR7txmOfTCADPv8Rz+lQTpKTuHY1KfMbxtPaXyxJcdKMwpJtEcTHJaRTlnVj/AO2KxPKfSvtMj3D8xwELGvoZCNxY/XapX8WB9KuOV1us5YS3UYI8sLm62uAkS98ykgkeygE/nityvlXMi8NE5+nxKfwyMfrVzx55si2lNtbbWm5UucFYzyCT9SDnC+pU5wMbtPovm7cxsPtISePgMUUJKvABYAfC3bOMDvwR2qdZX2NXDGeVENbtGt5WikRkcejDBwexB9R7jjitj4J8GftJpF6nS6YQk7d+QxYfzDHy11TxZoEWqWAkjwX2dW3k4zkjdsJHo3ykfXnuKifkeQZLnH8kP+slXrcONVsk8oyigLOCR/NGQMfg3eot5geDpLWIFsPGWUCRc4BJ7MD8vrjuDj8KlfirxHqMepmK1w0e2HCNDvUs24tlxgjt/NwBW58y2/sa5L8HpqefR9yFexPO7HrWer+rxjfjn+n+VRuLRLlJ0VWQvtZCSMZ4yG9qh/hzTMgt9ScfdXbvLVt+i2/1KSD/1JFriGhfalJj+zz7lx8PSkzjbuz8vbAJ+6tY5e+plj54n2keWBuoFlEyqrb/h2MTlSy4zkeoqK2Gj5T8T+Y4rr/gE79Jj3ZXcJs7htK5kk9P61GPLvTIrgg7hIkIBbGCGYkhc+x2lse1Jl92zlh5NNHpPlrcTzRygBYhk7pCVzxxtUAk/fjFS8+XkoHDRsfplh+uKq8eeZ6WDdJAHl4z6hc4OWx6AEe5zgepEf0rzUmQBnljuVAG5doik7nlSvGecYI9B25NZ3lfjXOM+r66EYZWV12M3OD2PpkHsRW60nQBNuXIUqFPIz8273/w1vt8WpWQkhbG8ExOQN0bjK8jnkEYK/eKinlJq8s0t4s2N8RiRgPRg06sPzWnW4sw1W3n8DNg7XQnHAIK5P0zziubz6pNp7mC6h2vyyEMrBkLEAgjuOD7/AFAqaRazenxG8CSSG0ABdWiBjX9yG+F9oI+Mrzn1PesDz4uE6VqnwmTqMwPG8JsIP/KWK/iopMqtwjyy8IHU7JLjr9MN1MJ093yM6fNvHfb9K5I53AGu/wDlO39jwE/WfP8A50lcXGhTShpEQbXZ2UZAwCxIGOw4PatY221nKTGRj+HtKa5uI4U+aRgufoO7N9wUE/hXR9U8sGtYJZRIJQgDBQpDbAfiJ75wOeMdjVHk14ZYTy3EikdMdJM/zMMufwXaM/4jXTbHV4bkzxod3RcwyAjjdtBI9x8RGfqrD0rOWVlWYyz1883MH5VpLu3qW+JdK+y3EsHOEPwFh8yEZU+/HGfqDUauq3fXKeIvdDk1hOK2WpLzWtauNeiLdK9ryo0UpSgUpSgUpSgUpSgUpSgUpSgV7Xle0Fa1srI4IrWKazIJK1GaktncYNdz8oObOQ/WU/kEQf8A3Xz5Y3Qr6C8mpEbTjt+bqyCTvy2F2/5CnatZXxjGf0jGp7V1G7VRgdYn8WVXc/izMakngeNhdnGdvTbcB2zlcZ/X9auXHlu7XMsvXUCWR5MFGLLubO3O7nA4/KpFaWUFhC7s2ABl5H7nHYAD7+AOST6mlynOmZheto7rkinxDYgNlhFNlQV+H93NgnHxDOfXjjj1rf8AiDxbFaPGjpLI0gZgIlVsBSoJOWGOWFQrw/dG51dLsoUEpcIGwWVFhYKDjtnBOPf1qaa94Z+0zRyiTYY1dcbd2dxU5zuGMbf1rNnzbpL90j2v+KReWrwC2uE6yMrMdgEZxkchjuBYAHGOCfurbeXGmmCyMeQQJJCMegOCc++c/pVrVdCeGCSXq7hGrOV24yFGW53H0BP4Vk+BLnfBIccdVsH65RDVuteJLevWn8C+LWe8vLOYnclxctAxz8UfVcsmT6qTkD+Xt8tZWk+CPsusyXUQAhuIJAyj/u5jJCxwP5WAZvYhvao9EoE87r8LrczsrDuGEjfp6EeozXRNE1dbiIOOCPhdf5WGMj3HIIP0IqWaXHLfjinnxN/aUYHpbJn8ZJTV7yAiZr25fnasKqT6bmkBX8cRtWX5t+GZLjU90YyehEDk/R5cfcMVtfI7SJLc3iyKBuMODkZO3qg8fTkVdfybnWkI8/Zcasv/AIeL/rlroPkFMG0psdxcShvv2xkf5StQDz+tydVUjn/d4v8Arlqz5N+PV06doLg7YLgr8Z7RSDgMf8JHBPphT2zWfxpCfErPHfXCyAh1mlDDnuGIz7/XNZFtqR24zXfvMDymt9UxMj9GfH96qhllGBjeBgtwBhge31qPeFf9nyOJ995P1wDxFGCiN/xsTuI9hj7zVl0lm0x8qIyuj2271EjDPorSyMv4YIqK+Su03N8yfI20p6fCZJivH3YqQeZXjeOytjbxMPtMq7I0TvEhG3qkD5QB8o9TjHAOI75IR7ZbkegjhH+aSrPlqW+yJfr/AJn2VncNBO0gdFVmKxu6jcNwGV9cYrkfmh5yC+j+zWqskGVaR3ADylSCqhQTtQMAe+TgdvW3505/ak+P5Yf/AGlrlbHms3xqXb6v8pH/ALEtS3HwSH68dWQ+ntWvsfOyymmMKR3BcBjhhCgIXk4ZpQM49O/48VtfLi0MWiWqvgfuN5wMYD7pB+OGGffNfJbDBx9KivtO01FZrfqoTtZWIzgkEZBBxkZBB+tcv/2d5wYLwd3EyE4+hQ44+8PUh8mTnQbfGe1wPfPWl7YrjHlR47/Z16zSg9CfCS4yShBJWTHc4JOfXBPrQYvmdI6avdq4weqSPdWwyt+IYGtTb3dfR3jby7tdYiSQOEkwDHcRhXDKeQD/ADpySOfWon4f/wBn4JJm6uOog7JCpQt/xOSSB7Dn3Fal0zYkHkhEw0sk5w80rLn6YRDj23K1YvlfOraprJT5etHjjHO64Df5g1SbxFr0WnWyxRBRJs2W8K+mBtDEeiL3JP0x3NRnyf0cQPdHJYuICxPctmYk/iWJpre6bksiUzeN4kvGtWimBXA6uwGIkpvA4O7nsPh5NaDzD8BRXe27V2DKBu5LK0ZxyoPy44OBgcscZOTv7rwq0l1JKZvgfp/AF5UIAMBs47gnOPX1qnxVcx22nyR7hxDtRWb4io2x5wOTyVGQO5FPnw+72eX2ndDT44s7trTcj1zK5/rUEhb90D6EufuGSRU+8EXIewQ59Zcn/nbNRbwfYCbpLneikuT9VVvh/MlfzNbxurXLOdYyJdpti1pYnpxl5QrSbARl5SM7ckgYzgfcKjPgLR7q1uP3sT7ZlbqsSmBICXDnDepLj/mra+LvHv2OVYY4DPIU3n4xGiAthQzYY5OGPA9PetHJ5wMnz2TY/wAMyk/kVA7e9Z9rd5mpv4wvNzQdsi3KiQhxsc/NGmOAfqmS33Ek9j83KbvvivoDxNMb/RpJLY/3kXUUEAkgfE8ZH83DDjswH0r58vpNrEMCrLwQeCD9CK1jfNM5T3bSagK1Titpdyg1rZDWK6YrVKUrLRSlKBSlKBSlKBSlKBSlKBSlKBSlKD0GrqPVmqgaDLSapT4e8w760jMdvP00LbiNkb/EQASN6nHYcCoaGq9HNWtpp0y182dSJ5ugfYw2/wDRBWTHrfXZXuppZ2HIEhyinnkKPhHc8gVzWG6Pp99bC21cj1rc055SukXevsSot2aJlyRIuMrwRxnPoSPxq1eeKdRkkYm8dAQBtjARV4xlR3B4znJ5NRqy1PAOfXt3H3VTd6iTgKec8101HKdTyJPd6/fS5WW7kMZUqyKFVWUjBB4ycj1J9as2Hi2+tz0reUJH3IKK5BzkkFge4wD7DjB5rCt5vgBP/wCV7Ao/E85pzE6v1vNO1Qgnc25nYs7H1ZiWY/ma2qa3LGWNvKI2cLuyqsDtORwwx6kZ+hqJW6hiVXLH6AEn8hVNxIyLweT61dSszcu4mkGqOztNcSK77RGNqheMswGB9N35Y++keoTJkwS9JmwGYKjkgEkD41PqTUI0tmxuZiT9PpWb+1yg+tTmaLbtILzSOsTPdv1pNoUMVRMKMkDCADux/OorrHhMXEJMaDqKe3bK1t7nVXmAABA7Becn3P1rYWdwEi/xcj3B7c1deaOrvbmmi+NdTsR0obl0jGQEYJIq4PIUSK237hipLb+O9VnUKbxwDnJRIkbnHqqDGPTGMZrB1XRwPjxxuyfz5rcaPagYwKxP846Zf6+eMGw8NESNI5aRmJLM5LMx+pY8k1vNNa4ti5tn6ZkGxvhDcDO0jPYgsSP1zUksYgVziqolXLexx+grfnxz3lvaAa/YSXDM8zGWQqu5iFBO0BRwoA7D6VzfUdOKvgA1269UdY8cYFRLxJZRCRCcZY4A+uc96zljLGsP9LL61Fh5r6pFGkXXJiRRGF6cG7YBtADtGTnHqc9uc1pNN8MvMxd16UfzZ7DnsFzUkuNPTHyjt9KtvrKuQuMbEVfy4rMwk+ut/wBLfiW+FtQvI7RYLa56ccRcBTHE2Qx3kEshbuW9fX2rDs/Clopd9ud7syoSSEUsSqe+Bx+FarR/EBgfdj4T8w/rV0eJFJbb2ycfrW5MY5ZXOtza6rLZk/ZrhoIyfk+FowSe4RwVBP1ArcHxJfEYN6wGc5CQqe2MAhOBzn765nrl+zofcGr3hzX5GAjk5wMA/UfQ+9T+dr/Um9p1HGqszs7SO3zPISzn72NarV/F1xZq7Ws3TZwoYhUbOM4+dTj5j2rXNM3OScD3/rWvni3gqx4PY/0rVnmmcd722GmeZWoqpYXcjHjKusTjA+m5Dj7xWouNWlkcySM8jnGWkdnYgZwOfQc4HpVi0j27lOMj9atzagElVeMEVz1I7W2pVY+N7+COOOCYRxgsSNkbMdx3Ekup/TFSWDW+nDtiuXhJxuKgGRvXuVJ7k9qhsAG3055Fa2XXguV3cD8a1qT657t+N1ruvuzvIzszsEBdsBmCKEHA4HC5PuTUTvNVdicsfzrHv9c38DJPvWoecmsXL8jrjh+1NNE8zL+zjWKCfEasWCNHG45O5hll3YJz2I78YrQ65rr3MzzS7d7nnYu1eBgYH3DHJPatSsmKtlj3rnt00vSPWOTXuapqKUpSgUpSgUpSgUpSgUpSgUpSgUpSgUpSgUpSgmHl3qoh+2YuVtZZLcJDKxdQH60Tn4kViPhVvSpLrF9o9wl7KWR7gjCNtlh6jLbRqJoUXCjdcByVYcgjtnNcqpQdbu304re/YFjXbb3qnpmYh4QbNo3bqMeSxlHGO3b1q5f3+iyySyN9nUFI8CMXKMqC2YYiRfh+0faAoO74dm099xrkcc7LnaxG4FTgkZB7g47jgce1UUHcoILMWkU94IsBbGJnkM4fpnTIZNsIi4Mm/BG4Yxn2rFGt6ZcSRNMY90a2qb8zDeBZsGEoU42rOsakqAe/fmuNyTs3zMTgADJJwFG1Rz6AAAUSUjtV2mnftF1i0jbfGyLbpdWwZl6hiDmzuOps3DeU3kgZ5q0uoafhYyRsaSEyiEXLQ7xbzbiv8fTEhiB9eTXGrfV9qbcnGQduTgkAgHHbOCRn3NYxvWZu55+hIrW2Ji6xpqRrfXX2ZSEMEmxV6hJPTQtsDfERu3Y7/ee9ZeuLa2yIJo8uY85MrqrThokaI9PO3ps0hcYBAAHJOTy9b7C9/wA+TWLeaq8jAuzNgYG5i2B9Bk8D2rW053XRvD9zbblEzsQC+8KMRsqhiNsmd3OBj4RyfTvUkWaxz0uuixs4dhmU5EYRFGducbpJn99ijI71xqDVSBWTbal8Wc1d7Z506nqE0JRBAUJG5sJ1DKWd22oMj4tqKn4kn1rM0jUoV1G56rgFLncgYsBjqN1SCvcgbcA8HJ71ya51c44NW9N1Qqe/rmm/xOf1124W1eIhmV3EaDaHZRkK+cbU+I7tnHfB/EVaAIonuIpGjUAFFG9yhZXBVQ4G4gY7965yNWyTz3FZdpqnFVh1K2vLfYQWQEIDnexzIVOV7YGGA/P8Retby1V5MOqhsq2GZtw/dFT7fxjj0X8+Yrq3JqiLVvjb3xTS7v8Ax0meeB9gZ48oFXIdiMGSckduQAYznvyefpqdcu7VCse6Mxk3OQXlAY9MNbdQKRkCRRyflIzx3qIQ6r8RrS+ItTyw9qE+pfqVrbNLGkLhVZV3uXY47ZZlKjYQSwwCew/G1qf2O6nikYovSjuIDEZCpKxB2tG3IB8PIT64UZPOaiCapyDnuCK17ajiSlax26f/ANnrJY2fG9DIxB6rLttw6IZQMgsoJK5wTu78CotexWaxqIBGxWe43EGYO8eUMQwT8hG4ZzkY78kmN3GsPsKb2299m47c/XbnGa1VvqBVqzv1uTx0jUINL/eBSVQepeXdtaORwYwchnWQxx4bg7SexyughkshqGyMokKxEq3VkdJJukWUO/zIplIU4xwvpkmozeXxOa1SuQc1m31qTx3XU59PmkLvKrdSVOowlkTbHmIHaNnxDZ1OSQcjv2zENRurMWy9JkEv7reiSyScsknUxv7BWWPBB/jPf0iltqmVwa1VwSr5FW1Jj+V1qfVkaGKF7uMxt0muWMjgNjakVvGiA7I41+JiANxU/RawfEP2Brd4lljKo11Lbt1JAykx2pjXBHO5llU7s4x39TARd7krXPckjBqWrI6wJtL3MBPGqATKmZZm5DyLE+duclemTk47/CcnbpJhppeb+5wkMJQtPcESTPHmThccI5bOO4RFA+MsOe5pms22tSSJvmA6he/YxGB0JzZiMuQSQO2/kSdAy4Ho2AOcVJdP8TWgmtJJJozcQRJbGXLFOkbdS0hfH94svWiHckShv4a5HmmaiugWcOmoYXEi9ZEjkLPNNiSYGAyiQKg6e09coVf4sL39cWfYW1KQSxyQSiZht3cSG5/3Y4ZRhz8TDGTsMmcfEKhFe5oPKUpQKUpQKUpQKUpQKUpQKUpQKUpQKUpQKUpQKUpQKUpQKUpQKUpQKrR8VRSgutOTXgerdKC8JKuJPisbNM1djJafNVJNisXNN1Nppso741lw6ngVo91VCSrtOUgGp16NRrQdavevTact+NTxWBf3u41ruvVDvmm1mLMjvcVbluMnNYmaE1NrpkPcVZL1TmvKiq2kqilKCpHI7VVJLmrdKD0NXlKUClKUClKUClKUClKUClKUClKUClKUClKUH//Z">
            <a:extLst>
              <a:ext uri="{FF2B5EF4-FFF2-40B4-BE49-F238E27FC236}">
                <a16:creationId xmlns:a16="http://schemas.microsoft.com/office/drawing/2014/main" id="{1CDE5B42-52B5-4341-A30A-B5CA392164E4}"/>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p>
        </p:txBody>
      </p:sp>
      <p:sp>
        <p:nvSpPr>
          <p:cNvPr id="13320" name="AutoShape 6" descr="data:image/jpeg;base64,/9j/4AAQSkZJRgABAQAAAQABAAD/2wCEAAkGBhQSEBUUExQVFBUUGBQVFhUUFxUVFBQXFxcVFBYVGBYYHSYfFxonGRQVHy8gIycpLCwsFx4xNTAqNSYrLCkBCQoKDgwOGg8PGikfHyQsKSkpLCwsKSksKSkpLCwsKSkpKSkpLCkpKSwpKSwpKSkpKSksLCwsKSwsKSksKSkpKf/AABEIAHABwAMBIgACEQEDEQH/xAAcAAEAAQUBAQAAAAAAAAAAAAAABgIDBAUHAQj/xABCEAACAQMDAgQDBQUFBQkAAAABAgMABBEFEiETMQYHQWEiMlEUcYGRoRUjQlLBJTNiorEIJHKCshZDdJOjs8LR4f/EABgBAQEBAQEAAAAAAAAAAAAAAAABAgME/8QAHhEBAQADAQEBAQEBAAAAAAAAAAECERIhMUEiA1H/2gAMAwEAAhEDEQA/AOG0pSgUpSgUpSgUpSgUpVQFBTSrgSqulQWa9q4Y6COgt4piroiNXBbGgxsUxWV9lNPspom2LimKyvspql7fFFY1Kv8AQNedKgs0q90a86VBapV7o0MVBZpV3pV506C3SrvSrwx0FulVbabaCmlV7K820FNKr2V6I6C3Srwhr3oUFnFMVf6Fe/Z6DHxTFXzBVBjoLVKudOhjoLdKqKV5ig8pSlApSlApSlApSlApSlApSlApSlApSlApSvRQeqKvxxVRGtZ9vFVkS1THbVfNnWdBb1sTaZXNbmLlckZkt6rtbEuwA9azrmHBr2xl6bg001vxnpoWB2rx9C4qa6MIpwNrAn1HrW4uNEXb2ppnblk2m7RyKrj0k45FTuTQwXAI5HOP9KvxaDnjFXTPSAfsr2rDn074sYrpMug4PatNNorB84yORSYly0iR0v2rGTTqm37MIzkVhfYRzx9/51eU7RaXT6tmwqTTWmTjFe/srP505XtGjp/tVRsK3t9DsIFUR2RbNOV6aQafVlrKpCsHHArBlgIPIqcrMmBFYZHarc1lgdqlel2IKZxVrVtP2pmnKdokbOqY7TJrdC35/CljACTU5a6aj7FxXqWOa3xs8L2qu1sxirynSOpZc4rMGle1bd7EdQe5reJpXPb0pylzQ+303NX/ANk+1SfTNM3M3HY4/KtmuhZ9KnKzJAZdO2kZq8NHJ9Kml5oG5SMenFZFppAKqcdwKaOkJGhn6VrtT0nZg+hrqj6UiLlyAPqeKhniu6RsLHyAclvr7CmmtoiLaq/sdZ9vb1soLDIq8pckZks6xngqU3NhitVc21ZuKzJpGWqayp46xyKw6KaUpQKUpQKUpQKUpQKUpQKUpQKUpQKqFU1UKDIhFbG3cZrVq1Ztlya1Ga3tqc10Xwb4AF9bM4m2EOUZTHuwQAQQdwzkMPSufWKV2/yeh22kxyOZe2RkYRByPSuluo5SS3SNXvkRKTlLqM+zRsv6hj/pUR8UeWt3ZKXkQPEMZliOVXPA3AgMvpzjHPepp4q8b6gt7IkBSOO3lK4ALGVcA4ffkAcnG0DGR3wKnnhrxTFex7G2iUpmSE5OBwrdx8S5IGfUEHA5Axuz2t/zfI4J4N057i9igjcRs+7DEEgbEaTkD2XH412228GTbcPNGT7I39WqEaT4WFl4khjTPTJkZN2M7Xt5Tjj0Dbl+5aknmrqWoxtbrYCbawkMjQwmUgqU2Ana20ctx64q20mM+1Z1XwfJaia7edHREyY9hXCqc8MW78n05rYeG7EXUXVjK7clec9xjPb765h4g1bWZYZBdfaBCwXqA25ijCrnudgwCTzzzx9AK6Z5LKf2Zz2M0uPYZUH9QaW3STGb8UajaKrspwGXAI/UEfUEetY1tonXkCIVBCljnOO6j09eRWz8zvCz3Nv1oM9eEEgL3lj7tH7n1X3yP4qh3kvrckt46MxYCB2BPf8AvIR/WrL4lx9bq88PdOdYCVLOFI2hiMMxX6Z/hNbB/K8MxJmAz6BM/wDyrT+Y/if7LqS4JVvs6FWXGRl5Rxnjtms/yz8XS3c8qTTtJhA6qUiUAbsE5RVOeQMe5+lN5a2c470vp5TR7txmOfTCADPv8Rz+lQTpKTuHY1KfMbxtPaXyxJcdKMwpJtEcTHJaRTlnVj/AO2KxPKfSvtMj3D8xwELGvoZCNxY/XapX8WB9KuOV1us5YS3UYI8sLm62uAkS98ykgkeygE/nityvlXMi8NE5+nxKfwyMfrVzx55si2lNtbbWm5UucFYzyCT9SDnC+pU5wMbtPovm7cxsPtISePgMUUJKvABYAfC3bOMDvwR2qdZX2NXDGeVENbtGt5WikRkcejDBwexB9R7jjitj4J8GftJpF6nS6YQk7d+QxYfzDHy11TxZoEWqWAkjwX2dW3k4zkjdsJHo3ykfXnuKifkeQZLnH8kP+slXrcONVsk8oyigLOCR/NGQMfg3eot5geDpLWIFsPGWUCRc4BJ7MD8vrjuDj8KlfirxHqMepmK1w0e2HCNDvUs24tlxgjt/NwBW58y2/sa5L8HpqefR9yFexPO7HrWer+rxjfjn+n+VRuLRLlJ0VWQvtZCSMZ4yG9qh/hzTMgt9ScfdXbvLVt+i2/1KSD/1JFriGhfalJj+zz7lx8PSkzjbuz8vbAJ+6tY5e+plj54n2keWBuoFlEyqrb/h2MTlSy4zkeoqK2Gj5T8T+Y4rr/gE79Jj3ZXcJs7htK5kk9P61GPLvTIrgg7hIkIBbGCGYkhc+x2lse1Jl92zlh5NNHpPlrcTzRygBYhk7pCVzxxtUAk/fjFS8+XkoHDRsfplh+uKq8eeZ6WDdJAHl4z6hc4OWx6AEe5zgepEf0rzUmQBnljuVAG5doik7nlSvGecYI9B25NZ3lfjXOM+r66EYZWV12M3OD2PpkHsRW60nQBNuXIUqFPIz8273/w1vt8WpWQkhbG8ExOQN0bjK8jnkEYK/eKinlJq8s0t4s2N8RiRgPRg06sPzWnW4sw1W3n8DNg7XQnHAIK5P0zziubz6pNp7mC6h2vyyEMrBkLEAgjuOD7/AFAqaRazenxG8CSSG0ABdWiBjX9yG+F9oI+Mrzn1PesDz4uE6VqnwmTqMwPG8JsIP/KWK/iopMqtwjyy8IHU7JLjr9MN1MJ093yM6fNvHfb9K5I53AGu/wDlO39jwE/WfP8A50lcXGhTShpEQbXZ2UZAwCxIGOw4PatY221nKTGRj+HtKa5uI4U+aRgufoO7N9wUE/hXR9U8sGtYJZRIJQgDBQpDbAfiJ75wOeMdjVHk14ZYTy3EikdMdJM/zMMufwXaM/4jXTbHV4bkzxod3RcwyAjjdtBI9x8RGfqrD0rOWVlWYyz1883MH5VpLu3qW+JdK+y3EsHOEPwFh8yEZU+/HGfqDUauq3fXKeIvdDk1hOK2WpLzWtauNeiLdK9ryo0UpSgUpSgUpSgUpSgUpSgUpSgV7Xle0Fa1srI4IrWKazIJK1GaktncYNdz8oObOQ/WU/kEQf8A3Xz5Y3Qr6C8mpEbTjt+bqyCTvy2F2/5CnatZXxjGf0jGp7V1G7VRgdYn8WVXc/izMakngeNhdnGdvTbcB2zlcZ/X9auXHlu7XMsvXUCWR5MFGLLubO3O7nA4/KpFaWUFhC7s2ABl5H7nHYAD7+AOST6mlynOmZheto7rkinxDYgNlhFNlQV+H93NgnHxDOfXjjj1rf8AiDxbFaPGjpLI0gZgIlVsBSoJOWGOWFQrw/dG51dLsoUEpcIGwWVFhYKDjtnBOPf1qaa94Z+0zRyiTYY1dcbd2dxU5zuGMbf1rNnzbpL90j2v+KReWrwC2uE6yMrMdgEZxkchjuBYAHGOCfurbeXGmmCyMeQQJJCMegOCc++c/pVrVdCeGCSXq7hGrOV24yFGW53H0BP4Vk+BLnfBIccdVsH65RDVuteJLevWn8C+LWe8vLOYnclxctAxz8UfVcsmT6qTkD+Xt8tZWk+CPsusyXUQAhuIJAyj/u5jJCxwP5WAZvYhvao9EoE87r8LrczsrDuGEjfp6EeozXRNE1dbiIOOCPhdf5WGMj3HIIP0IqWaXHLfjinnxN/aUYHpbJn8ZJTV7yAiZr25fnasKqT6bmkBX8cRtWX5t+GZLjU90YyehEDk/R5cfcMVtfI7SJLc3iyKBuMODkZO3qg8fTkVdfybnWkI8/Zcasv/AIeL/rlroPkFMG0psdxcShvv2xkf5StQDz+tydVUjn/d4v8Arlqz5N+PV06doLg7YLgr8Z7RSDgMf8JHBPphT2zWfxpCfErPHfXCyAh1mlDDnuGIz7/XNZFtqR24zXfvMDymt9UxMj9GfH96qhllGBjeBgtwBhge31qPeFf9nyOJ995P1wDxFGCiN/xsTuI9hj7zVl0lm0x8qIyuj2271EjDPorSyMv4YIqK+Su03N8yfI20p6fCZJivH3YqQeZXjeOytjbxMPtMq7I0TvEhG3qkD5QB8o9TjHAOI75IR7ZbkegjhH+aSrPlqW+yJfr/AJn2VncNBO0gdFVmKxu6jcNwGV9cYrkfmh5yC+j+zWqskGVaR3ADylSCqhQTtQMAe+TgdvW3505/ak+P5Yf/AGlrlbHms3xqXb6v8pH/ALEtS3HwSH68dWQ+ntWvsfOyymmMKR3BcBjhhCgIXk4ZpQM49O/48VtfLi0MWiWqvgfuN5wMYD7pB+OGGffNfJbDBx9KivtO01FZrfqoTtZWIzgkEZBBxkZBB+tcv/2d5wYLwd3EyE4+hQ44+8PUh8mTnQbfGe1wPfPWl7YrjHlR47/Z16zSg9CfCS4yShBJWTHc4JOfXBPrQYvmdI6avdq4weqSPdWwyt+IYGtTb3dfR3jby7tdYiSQOEkwDHcRhXDKeQD/ADpySOfWon4f/wBn4JJm6uOog7JCpQt/xOSSB7Dn3Fal0zYkHkhEw0sk5w80rLn6YRDj23K1YvlfOraprJT5etHjjHO64Df5g1SbxFr0WnWyxRBRJs2W8K+mBtDEeiL3JP0x3NRnyf0cQPdHJYuICxPctmYk/iWJpre6bksiUzeN4kvGtWimBXA6uwGIkpvA4O7nsPh5NaDzD8BRXe27V2DKBu5LK0ZxyoPy44OBgcscZOTv7rwq0l1JKZvgfp/AF5UIAMBs47gnOPX1qnxVcx22nyR7hxDtRWb4io2x5wOTyVGQO5FPnw+72eX2ndDT44s7trTcj1zK5/rUEhb90D6EufuGSRU+8EXIewQ59Zcn/nbNRbwfYCbpLneikuT9VVvh/MlfzNbxurXLOdYyJdpti1pYnpxl5QrSbARl5SM7ckgYzgfcKjPgLR7q1uP3sT7ZlbqsSmBICXDnDepLj/mra+LvHv2OVYY4DPIU3n4xGiAthQzYY5OGPA9PetHJ5wMnz2TY/wAMyk/kVA7e9Z9rd5mpv4wvNzQdsi3KiQhxsc/NGmOAfqmS33Ek9j83KbvvivoDxNMb/RpJLY/3kXUUEAkgfE8ZH83DDjswH0r58vpNrEMCrLwQeCD9CK1jfNM5T3bSagK1Titpdyg1rZDWK6YrVKUrLRSlKBSlKBSlKBSlKBSlKBSlKBSlKD0GrqPVmqgaDLSapT4e8w760jMdvP00LbiNkb/EQASN6nHYcCoaGq9HNWtpp0y182dSJ5ugfYw2/wDRBWTHrfXZXuppZ2HIEhyinnkKPhHc8gVzWG6Pp99bC21cj1rc055SukXevsSot2aJlyRIuMrwRxnPoSPxq1eeKdRkkYm8dAQBtjARV4xlR3B4znJ5NRqy1PAOfXt3H3VTd6iTgKec8101HKdTyJPd6/fS5WW7kMZUqyKFVWUjBB4ycj1J9as2Hi2+tz0reUJH3IKK5BzkkFge4wD7DjB5rCt5vgBP/wCV7Ao/E85pzE6v1vNO1Qgnc25nYs7H1ZiWY/ma2qa3LGWNvKI2cLuyqsDtORwwx6kZ+hqJW6hiVXLH6AEn8hVNxIyLweT61dSszcu4mkGqOztNcSK77RGNqheMswGB9N35Y++keoTJkwS9JmwGYKjkgEkD41PqTUI0tmxuZiT9PpWb+1yg+tTmaLbtILzSOsTPdv1pNoUMVRMKMkDCADux/OorrHhMXEJMaDqKe3bK1t7nVXmAABA7Becn3P1rYWdwEi/xcj3B7c1deaOrvbmmi+NdTsR0obl0jGQEYJIq4PIUSK237hipLb+O9VnUKbxwDnJRIkbnHqqDGPTGMZrB1XRwPjxxuyfz5rcaPagYwKxP846Zf6+eMGw8NESNI5aRmJLM5LMx+pY8k1vNNa4ti5tn6ZkGxvhDcDO0jPYgsSP1zUksYgVziqolXLexx+grfnxz3lvaAa/YSXDM8zGWQqu5iFBO0BRwoA7D6VzfUdOKvgA1269UdY8cYFRLxJZRCRCcZY4A+uc96zljLGsP9LL61Fh5r6pFGkXXJiRRGF6cG7YBtADtGTnHqc9uc1pNN8MvMxd16UfzZ7DnsFzUkuNPTHyjt9KtvrKuQuMbEVfy4rMwk+ut/wBLfiW+FtQvI7RYLa56ccRcBTHE2Qx3kEshbuW9fX2rDs/Clopd9ud7syoSSEUsSqe+Bx+FarR/EBgfdj4T8w/rV0eJFJbb2ycfrW5MY5ZXOtza6rLZk/ZrhoIyfk+FowSe4RwVBP1ArcHxJfEYN6wGc5CQqe2MAhOBzn765nrl+zofcGr3hzX5GAjk5wMA/UfQ+9T+dr/Um9p1HGqszs7SO3zPISzn72NarV/F1xZq7Ws3TZwoYhUbOM4+dTj5j2rXNM3OScD3/rWvni3gqx4PY/0rVnmmcd722GmeZWoqpYXcjHjKusTjA+m5Dj7xWouNWlkcySM8jnGWkdnYgZwOfQc4HpVi0j27lOMj9atzagElVeMEVz1I7W2pVY+N7+COOOCYRxgsSNkbMdx3Ekup/TFSWDW+nDtiuXhJxuKgGRvXuVJ7k9qhsAG3055Fa2XXguV3cD8a1qT657t+N1ruvuzvIzszsEBdsBmCKEHA4HC5PuTUTvNVdicsfzrHv9c38DJPvWoecmsXL8jrjh+1NNE8zL+zjWKCfEasWCNHG45O5hll3YJz2I78YrQ65rr3MzzS7d7nnYu1eBgYH3DHJPatSsmKtlj3rnt00vSPWOTXuapqKUpSgUpSgUpSgUpSgUpSgUpSgUpSgUpSgUpSgmHl3qoh+2YuVtZZLcJDKxdQH60Tn4kViPhVvSpLrF9o9wl7KWR7gjCNtlh6jLbRqJoUXCjdcByVYcgjtnNcqpQdbu304re/YFjXbb3qnpmYh4QbNo3bqMeSxlHGO3b1q5f3+iyySyN9nUFI8CMXKMqC2YYiRfh+0faAoO74dm099xrkcc7LnaxG4FTgkZB7g47jgce1UUHcoILMWkU94IsBbGJnkM4fpnTIZNsIi4Mm/BG4Yxn2rFGt6ZcSRNMY90a2qb8zDeBZsGEoU42rOsakqAe/fmuNyTs3zMTgADJJwFG1Rz6AAAUSUjtV2mnftF1i0jbfGyLbpdWwZl6hiDmzuOps3DeU3kgZ5q0uoafhYyRsaSEyiEXLQ7xbzbiv8fTEhiB9eTXGrfV9qbcnGQduTgkAgHHbOCRn3NYxvWZu55+hIrW2Ji6xpqRrfXX2ZSEMEmxV6hJPTQtsDfERu3Y7/ee9ZeuLa2yIJo8uY85MrqrThokaI9PO3ps0hcYBAAHJOTy9b7C9/wA+TWLeaq8jAuzNgYG5i2B9Bk8D2rW053XRvD9zbblEzsQC+8KMRsqhiNsmd3OBj4RyfTvUkWaxz0uuixs4dhmU5EYRFGducbpJn99ijI71xqDVSBWTbal8Wc1d7Z506nqE0JRBAUJG5sJ1DKWd22oMj4tqKn4kn1rM0jUoV1G56rgFLncgYsBjqN1SCvcgbcA8HJ71ya51c44NW9N1Qqe/rmm/xOf1124W1eIhmV3EaDaHZRkK+cbU+I7tnHfB/EVaAIonuIpGjUAFFG9yhZXBVQ4G4gY7965yNWyTz3FZdpqnFVh1K2vLfYQWQEIDnexzIVOV7YGGA/P8Retby1V5MOqhsq2GZtw/dFT7fxjj0X8+Yrq3JqiLVvjb3xTS7v8Ax0meeB9gZ48oFXIdiMGSckduQAYznvyefpqdcu7VCse6Mxk3OQXlAY9MNbdQKRkCRRyflIzx3qIQ6r8RrS+ItTyw9qE+pfqVrbNLGkLhVZV3uXY47ZZlKjYQSwwCew/G1qf2O6nikYovSjuIDEZCpKxB2tG3IB8PIT64UZPOaiCapyDnuCK17ajiSlax26f/ANnrJY2fG9DIxB6rLttw6IZQMgsoJK5wTu78CotexWaxqIBGxWe43EGYO8eUMQwT8hG4ZzkY78kmN3GsPsKb2299m47c/XbnGa1VvqBVqzv1uTx0jUINL/eBSVQepeXdtaORwYwchnWQxx4bg7SexyughkshqGyMokKxEq3VkdJJukWUO/zIplIU4xwvpkmozeXxOa1SuQc1m31qTx3XU59PmkLvKrdSVOowlkTbHmIHaNnxDZ1OSQcjv2zENRurMWy9JkEv7reiSyScsknUxv7BWWPBB/jPf0iltqmVwa1VwSr5FW1Jj+V1qfVkaGKF7uMxt0muWMjgNjakVvGiA7I41+JiANxU/RawfEP2Brd4lljKo11Lbt1JAykx2pjXBHO5llU7s4x39TARd7krXPckjBqWrI6wJtL3MBPGqATKmZZm5DyLE+duclemTk47/CcnbpJhppeb+5wkMJQtPcESTPHmThccI5bOO4RFA+MsOe5pms22tSSJvmA6he/YxGB0JzZiMuQSQO2/kSdAy4Ho2AOcVJdP8TWgmtJJJozcQRJbGXLFOkbdS0hfH94svWiHckShv4a5HmmaiugWcOmoYXEi9ZEjkLPNNiSYGAyiQKg6e09coVf4sL39cWfYW1KQSxyQSiZht3cSG5/3Y4ZRhz8TDGTsMmcfEKhFe5oPKUpQKUpQKUpQKUpQKUpQKUpQKUpQKUpQKUpQKUpQKUpQKUpQKUpQKrR8VRSgutOTXgerdKC8JKuJPisbNM1djJafNVJNisXNN1Nppso741lw6ngVo91VCSrtOUgGp16NRrQdavevTact+NTxWBf3u41ruvVDvmm1mLMjvcVbluMnNYmaE1NrpkPcVZL1TmvKiq2kqilKCpHI7VVJLmrdKD0NXlKUClKUClKUClKUClKUClKUClKUClKUClKUH//Z">
            <a:extLst>
              <a:ext uri="{FF2B5EF4-FFF2-40B4-BE49-F238E27FC236}">
                <a16:creationId xmlns:a16="http://schemas.microsoft.com/office/drawing/2014/main" id="{3101DBE8-BA63-4F2C-AD39-56FE780ADC14}"/>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p>
        </p:txBody>
      </p:sp>
      <p:pic>
        <p:nvPicPr>
          <p:cNvPr id="1031" name="Picture 7" descr="C:\Users\Djura\Desktop\index.jpg">
            <a:extLst>
              <a:ext uri="{FF2B5EF4-FFF2-40B4-BE49-F238E27FC236}">
                <a16:creationId xmlns:a16="http://schemas.microsoft.com/office/drawing/2014/main" id="{01303EB9-FA3D-4241-89CD-B2110537FC68}"/>
              </a:ext>
            </a:extLst>
          </p:cNvPr>
          <p:cNvPicPr>
            <a:picLocks noChangeAspect="1" noChangeArrowheads="1"/>
          </p:cNvPicPr>
          <p:nvPr/>
        </p:nvPicPr>
        <p:blipFill>
          <a:blip r:embed="rId6" cstate="print"/>
          <a:srcRect/>
          <a:stretch>
            <a:fillRect/>
          </a:stretch>
        </p:blipFill>
        <p:spPr bwMode="auto">
          <a:xfrm>
            <a:off x="4572000" y="304800"/>
            <a:ext cx="4267200" cy="1066800"/>
          </a:xfrm>
          <a:prstGeom prst="rect">
            <a:avLst/>
          </a:prstGeom>
          <a:ln>
            <a:noFill/>
          </a:ln>
          <a:effectLst>
            <a:outerShdw blurRad="190500" algn="tl" rotWithShape="0">
              <a:srgbClr val="000000">
                <a:alpha val="70000"/>
              </a:srgbClr>
            </a:outerShdw>
          </a:effectLst>
        </p:spPr>
      </p:pic>
      <p:pic>
        <p:nvPicPr>
          <p:cNvPr id="1033" name="Picture 9" descr="https://encrypted-tbn2.gstatic.com/images?q=tbn:ANd9GcSE-t7YPhUcU7cQY7i7N9uWtjMgwspAj65wSUxUWLwXt3hh823k">
            <a:extLst>
              <a:ext uri="{FF2B5EF4-FFF2-40B4-BE49-F238E27FC236}">
                <a16:creationId xmlns:a16="http://schemas.microsoft.com/office/drawing/2014/main" id="{30238D6C-8982-48CC-A5B0-28A34DE50184}"/>
              </a:ext>
            </a:extLst>
          </p:cNvPr>
          <p:cNvPicPr>
            <a:picLocks noChangeAspect="1" noChangeArrowheads="1"/>
          </p:cNvPicPr>
          <p:nvPr/>
        </p:nvPicPr>
        <p:blipFill>
          <a:blip r:embed="rId7" cstate="print"/>
          <a:srcRect/>
          <a:stretch>
            <a:fillRect/>
          </a:stretch>
        </p:blipFill>
        <p:spPr bwMode="auto">
          <a:xfrm>
            <a:off x="6781800" y="4191000"/>
            <a:ext cx="1905000" cy="23213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5" name="Picture 11" descr="https://encrypted-tbn1.gstatic.com/images?q=tbn:ANd9GcRa5g-4ub9Dy7bjelMtgN9HrzoDB-LkDmuC5oX16QbtwbulfkLI">
            <a:extLst>
              <a:ext uri="{FF2B5EF4-FFF2-40B4-BE49-F238E27FC236}">
                <a16:creationId xmlns:a16="http://schemas.microsoft.com/office/drawing/2014/main" id="{F47553E2-F8CE-4A64-9D4F-CBA11670D694}"/>
              </a:ext>
            </a:extLst>
          </p:cNvPr>
          <p:cNvPicPr>
            <a:picLocks noChangeAspect="1" noChangeArrowheads="1"/>
          </p:cNvPicPr>
          <p:nvPr/>
        </p:nvPicPr>
        <p:blipFill>
          <a:blip r:embed="rId8" cstate="print"/>
          <a:srcRect/>
          <a:stretch>
            <a:fillRect/>
          </a:stretch>
        </p:blipFill>
        <p:spPr bwMode="auto">
          <a:xfrm>
            <a:off x="762000" y="1600200"/>
            <a:ext cx="3863975" cy="2057400"/>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000" dirty="0"/>
              <a:t>TRISKAIDEKAPHOBIA</a:t>
            </a:r>
            <a:endParaRPr lang="en-US" sz="4000" dirty="0">
              <a:latin typeface="Times New Roman" panose="02020603050405020304" pitchFamily="18" charset="0"/>
              <a:cs typeface="Times New Roman" panose="02020603050405020304" pitchFamily="18" charset="0"/>
            </a:endParaRPr>
          </a:p>
        </p:txBody>
      </p:sp>
      <p:pic>
        <p:nvPicPr>
          <p:cNvPr id="4" name="Content Placeholder 3" descr="Strah od broja 13.jpg"/>
          <p:cNvPicPr>
            <a:picLocks noGrp="1" noChangeAspect="1"/>
          </p:cNvPicPr>
          <p:nvPr>
            <p:ph idx="1"/>
          </p:nvPr>
        </p:nvPicPr>
        <p:blipFill>
          <a:blip r:embed="rId2" cstate="print"/>
          <a:stretch>
            <a:fillRect/>
          </a:stretch>
        </p:blipFill>
        <p:spPr>
          <a:xfrm>
            <a:off x="2133600" y="1752600"/>
            <a:ext cx="4846831" cy="33120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4000" dirty="0"/>
              <a:t>AILUROPHOBIA</a:t>
            </a:r>
            <a:endParaRPr lang="en-US" sz="4000" dirty="0"/>
          </a:p>
        </p:txBody>
      </p:sp>
      <p:pic>
        <p:nvPicPr>
          <p:cNvPr id="4" name="Content Placeholder 3" descr="Strah od macaka.jpg"/>
          <p:cNvPicPr>
            <a:picLocks noGrp="1" noChangeAspect="1"/>
          </p:cNvPicPr>
          <p:nvPr>
            <p:ph idx="1"/>
          </p:nvPr>
        </p:nvPicPr>
        <p:blipFill>
          <a:blip r:embed="rId2" cstate="print"/>
          <a:stretch>
            <a:fillRect/>
          </a:stretch>
        </p:blipFill>
        <p:spPr>
          <a:xfrm>
            <a:off x="2297231" y="2209800"/>
            <a:ext cx="4549538" cy="30240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A6EFC8BA-6432-4EFE-9FEB-EB6F1E1C7CBD}"/>
              </a:ext>
            </a:extLst>
          </p:cNvPr>
          <p:cNvSpPr>
            <a:spLocks noGrp="1"/>
          </p:cNvSpPr>
          <p:nvPr>
            <p:ph type="title"/>
          </p:nvPr>
        </p:nvSpPr>
        <p:spPr/>
        <p:txBody>
          <a:bodyPr/>
          <a:lstStyle/>
          <a:p>
            <a:pPr eaLnBrk="1" hangingPunct="1"/>
            <a:r>
              <a:rPr sz="4000" dirty="0"/>
              <a:t>OTHER FORMS OF ANXIETY DISORDERS</a:t>
            </a:r>
            <a:endParaRPr lang="en-US" altLang="en-US" sz="4000" dirty="0"/>
          </a:p>
        </p:txBody>
      </p:sp>
      <p:sp>
        <p:nvSpPr>
          <p:cNvPr id="13315" name="Rectangle 3">
            <a:extLst>
              <a:ext uri="{FF2B5EF4-FFF2-40B4-BE49-F238E27FC236}">
                <a16:creationId xmlns:a16="http://schemas.microsoft.com/office/drawing/2014/main" id="{FA41F5B9-46C2-4F73-8706-D6FEBDE18EED}"/>
              </a:ext>
            </a:extLst>
          </p:cNvPr>
          <p:cNvSpPr>
            <a:spLocks noGrp="1" noChangeArrowheads="1"/>
          </p:cNvSpPr>
          <p:nvPr>
            <p:ph type="body" idx="1"/>
          </p:nvPr>
        </p:nvSpPr>
        <p:spPr/>
        <p:txBody>
          <a:bodyPr rtlCol="0">
            <a:normAutofit/>
          </a:bodyPr>
          <a:lstStyle/>
          <a:p>
            <a:pPr eaLnBrk="1" fontAlgn="auto" hangingPunct="1">
              <a:lnSpc>
                <a:spcPct val="80000"/>
              </a:lnSpc>
              <a:spcAft>
                <a:spcPts val="0"/>
              </a:spcAft>
              <a:defRPr/>
            </a:pPr>
            <a:r>
              <a:rPr sz="2400" b="1" dirty="0">
                <a:solidFill>
                  <a:srgbClr val="FF0000"/>
                </a:solidFill>
              </a:rPr>
              <a:t>PANIC DISORDER </a:t>
            </a:r>
            <a:r>
              <a:rPr sz="2400" dirty="0"/>
              <a:t>- a form of anxiety disorder characterized by recurrent, unexpected panic attacks that are not caused by any physical illness or the effects of psychoactive substances, and are accompanied by a strong and disabling fear of future attacks</a:t>
            </a:r>
          </a:p>
          <a:p>
            <a:pPr eaLnBrk="1" fontAlgn="auto" hangingPunct="1">
              <a:lnSpc>
                <a:spcPct val="80000"/>
              </a:lnSpc>
              <a:spcAft>
                <a:spcPts val="0"/>
              </a:spcAft>
              <a:defRPr/>
            </a:pPr>
            <a:r>
              <a:rPr sz="2400" dirty="0"/>
              <a:t>Panic attacks are not triggered by exposure to life-threatening situations</a:t>
            </a:r>
          </a:p>
          <a:p>
            <a:pPr eaLnBrk="1" fontAlgn="auto" hangingPunct="1">
              <a:lnSpc>
                <a:spcPct val="80000"/>
              </a:lnSpc>
              <a:spcAft>
                <a:spcPts val="0"/>
              </a:spcAft>
              <a:defRPr/>
            </a:pPr>
            <a:r>
              <a:rPr sz="2400" dirty="0"/>
              <a:t>Patients primarily report one or two symptoms (dizziness, shortness of breath, palpitations, etc.)</a:t>
            </a:r>
          </a:p>
          <a:p>
            <a:pPr eaLnBrk="1" fontAlgn="auto" hangingPunct="1">
              <a:lnSpc>
                <a:spcPct val="80000"/>
              </a:lnSpc>
              <a:spcAft>
                <a:spcPts val="0"/>
              </a:spcAft>
              <a:defRPr/>
            </a:pPr>
            <a:r>
              <a:rPr sz="2400" dirty="0"/>
              <a:t>It is important to inquire about symptoms they do not mention: fear of imminent death, loss of control, insanity and collapse, and often depersonalization and derealization</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advTm="130320"/>
    </mc:Choice>
    <mc:Fallback xmlns="">
      <p:transition spd="slow" advTm="13032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EAF872C-B752-4232-88C8-242DD3493AFD}"/>
              </a:ext>
            </a:extLst>
          </p:cNvPr>
          <p:cNvSpPr>
            <a:spLocks noGrp="1"/>
          </p:cNvSpPr>
          <p:nvPr>
            <p:ph type="title"/>
          </p:nvPr>
        </p:nvSpPr>
        <p:spPr/>
        <p:txBody>
          <a:bodyPr/>
          <a:lstStyle/>
          <a:p>
            <a:pPr eaLnBrk="1" hangingPunct="1"/>
            <a:r>
              <a:rPr sz="4000" dirty="0"/>
              <a:t>OTHER FORMS OF ANXIETY DISORDERS</a:t>
            </a:r>
            <a:endParaRPr lang="en-US" altLang="en-US" sz="4000" dirty="0"/>
          </a:p>
        </p:txBody>
      </p:sp>
      <p:sp>
        <p:nvSpPr>
          <p:cNvPr id="14339" name="Rectangle 3">
            <a:extLst>
              <a:ext uri="{FF2B5EF4-FFF2-40B4-BE49-F238E27FC236}">
                <a16:creationId xmlns:a16="http://schemas.microsoft.com/office/drawing/2014/main" id="{8348E459-DEF4-4BFE-A27A-E636DD195E33}"/>
              </a:ext>
            </a:extLst>
          </p:cNvPr>
          <p:cNvSpPr>
            <a:spLocks noGrp="1" noChangeArrowheads="1"/>
          </p:cNvSpPr>
          <p:nvPr>
            <p:ph type="body" idx="1"/>
          </p:nvPr>
        </p:nvSpPr>
        <p:spPr/>
        <p:txBody>
          <a:bodyPr rtlCol="0">
            <a:normAutofit/>
          </a:bodyPr>
          <a:lstStyle/>
          <a:p>
            <a:pPr eaLnBrk="1" fontAlgn="auto" hangingPunct="1">
              <a:lnSpc>
                <a:spcPct val="80000"/>
              </a:lnSpc>
              <a:spcAft>
                <a:spcPts val="0"/>
              </a:spcAft>
              <a:defRPr/>
            </a:pPr>
            <a:r>
              <a:rPr sz="2400" b="1" dirty="0">
                <a:solidFill>
                  <a:srgbClr val="FF0000"/>
                </a:solidFill>
              </a:rPr>
              <a:t>GENERALIZED ANXIETY DISORDER </a:t>
            </a:r>
            <a:r>
              <a:rPr sz="2600" dirty="0"/>
              <a:t>- characterized by chronic pathological fear, with manifestations of excessive or overwhelming apprehension, worry, anticipatory tension, or "free-floating anxiety"</a:t>
            </a:r>
          </a:p>
          <a:p>
            <a:pPr eaLnBrk="1" fontAlgn="auto" hangingPunct="1">
              <a:lnSpc>
                <a:spcPct val="80000"/>
              </a:lnSpc>
              <a:spcAft>
                <a:spcPts val="0"/>
              </a:spcAft>
              <a:defRPr/>
            </a:pPr>
            <a:r>
              <a:rPr sz="2600" dirty="0"/>
              <a:t>Gradual onset, often preceded by adverse life events or stress, and it takes a long time before seeking medical help</a:t>
            </a:r>
          </a:p>
          <a:p>
            <a:pPr eaLnBrk="1" fontAlgn="auto" hangingPunct="1">
              <a:lnSpc>
                <a:spcPct val="80000"/>
              </a:lnSpc>
              <a:spcAft>
                <a:spcPts val="0"/>
              </a:spcAft>
              <a:defRPr/>
            </a:pPr>
            <a:r>
              <a:rPr sz="2600" dirty="0"/>
              <a:t>Symptoms of psychological distress: restlessness, irritability, hypersensitivity, sleep disturbances, overstrain, inability to relax, etc</a:t>
            </a:r>
            <a:r>
              <a:rPr lang="en-US" sz="2600" dirty="0"/>
              <a:t>.</a:t>
            </a:r>
            <a:endParaRPr sz="2600" dirty="0"/>
          </a:p>
          <a:p>
            <a:pPr eaLnBrk="1" fontAlgn="auto" hangingPunct="1">
              <a:lnSpc>
                <a:spcPct val="80000"/>
              </a:lnSpc>
              <a:spcAft>
                <a:spcPts val="0"/>
              </a:spcAft>
              <a:defRPr/>
            </a:pPr>
            <a:r>
              <a:rPr sz="2600" dirty="0"/>
              <a:t>Symptoms of physical tension: tightness, cramps, twitches, tremors, muscle pain, headaches, etc</a:t>
            </a:r>
            <a:r>
              <a:rPr dirty="0"/>
              <a:t>.</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advTm="92494"/>
    </mc:Choice>
    <mc:Fallback xmlns="">
      <p:transition spd="slow" advTm="9249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96617D4B-259B-4A03-8FFA-D0F8C5963A0C}"/>
              </a:ext>
            </a:extLst>
          </p:cNvPr>
          <p:cNvSpPr>
            <a:spLocks noGrp="1"/>
          </p:cNvSpPr>
          <p:nvPr>
            <p:ph type="title"/>
          </p:nvPr>
        </p:nvSpPr>
        <p:spPr/>
        <p:txBody>
          <a:bodyPr/>
          <a:lstStyle/>
          <a:p>
            <a:pPr eaLnBrk="1" hangingPunct="1"/>
            <a:r>
              <a:rPr sz="4000" dirty="0"/>
              <a:t>OTHER FORMS OF ANXIETY DISORDERS</a:t>
            </a:r>
            <a:endParaRPr lang="en-US" altLang="en-US" sz="4000" dirty="0"/>
          </a:p>
        </p:txBody>
      </p:sp>
      <p:sp>
        <p:nvSpPr>
          <p:cNvPr id="15363" name="Rectangle 3">
            <a:extLst>
              <a:ext uri="{FF2B5EF4-FFF2-40B4-BE49-F238E27FC236}">
                <a16:creationId xmlns:a16="http://schemas.microsoft.com/office/drawing/2014/main" id="{AE34F3D3-249E-4B36-93F8-B59C1F206CB7}"/>
              </a:ext>
            </a:extLst>
          </p:cNvPr>
          <p:cNvSpPr>
            <a:spLocks noGrp="1" noChangeArrowheads="1"/>
          </p:cNvSpPr>
          <p:nvPr>
            <p:ph type="body" idx="1"/>
          </p:nvPr>
        </p:nvSpPr>
        <p:spPr/>
        <p:txBody>
          <a:bodyPr rtlCol="0">
            <a:normAutofit/>
          </a:bodyPr>
          <a:lstStyle/>
          <a:p>
            <a:pPr eaLnBrk="1" fontAlgn="auto" hangingPunct="1">
              <a:lnSpc>
                <a:spcPct val="90000"/>
              </a:lnSpc>
              <a:spcAft>
                <a:spcPts val="0"/>
              </a:spcAft>
              <a:defRPr/>
            </a:pPr>
            <a:r>
              <a:rPr sz="2400" b="1" dirty="0">
                <a:solidFill>
                  <a:srgbClr val="FF0000"/>
                </a:solidFill>
              </a:rPr>
              <a:t>MIXED ANXIETY AND DEPRESSION </a:t>
            </a:r>
            <a:r>
              <a:rPr sz="2400" dirty="0"/>
              <a:t>- characterized by a combination of anxiety and depression symptoms that are not of such intensity to diagnose depression or a specific anxiety disorder</a:t>
            </a:r>
          </a:p>
          <a:p>
            <a:pPr eaLnBrk="1" fontAlgn="auto" hangingPunct="1">
              <a:lnSpc>
                <a:spcPct val="90000"/>
              </a:lnSpc>
              <a:spcAft>
                <a:spcPts val="0"/>
              </a:spcAft>
              <a:defRPr/>
            </a:pPr>
            <a:r>
              <a:rPr sz="2400" dirty="0"/>
              <a:t>Clinical presentation is highly heterogeneous. The prevalence of symptoms is subsyndromal, both in relation to depression and anxiety disorders</a:t>
            </a:r>
          </a:p>
          <a:p>
            <a:pPr eaLnBrk="1" fontAlgn="auto" hangingPunct="1">
              <a:lnSpc>
                <a:spcPct val="90000"/>
              </a:lnSpc>
              <a:spcAft>
                <a:spcPts val="0"/>
              </a:spcAft>
              <a:defRPr/>
            </a:pPr>
            <a:r>
              <a:rPr sz="2400" dirty="0"/>
              <a:t>There are no typical symptoms, but often encountered are: nervousness, tension, restlessness, irritability, variable but mostly poor mood, hypersensitivity, dissatisfaction with oneself, pessimistic attitude, sleep disturbances, etc.</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advTm="80002"/>
    </mc:Choice>
    <mc:Fallback xmlns="">
      <p:transition spd="slow" advTm="80002"/>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D2A106E3-BFA8-48D0-BB5A-17D479EA0A9F}"/>
              </a:ext>
            </a:extLst>
          </p:cNvPr>
          <p:cNvSpPr>
            <a:spLocks noGrp="1" noChangeArrowheads="1"/>
          </p:cNvSpPr>
          <p:nvPr>
            <p:ph type="title"/>
          </p:nvPr>
        </p:nvSpPr>
        <p:spPr/>
        <p:txBody>
          <a:bodyPr rtlCol="0">
            <a:normAutofit fontScale="90000"/>
          </a:bodyPr>
          <a:lstStyle/>
          <a:p>
            <a:pPr eaLnBrk="1" fontAlgn="auto" hangingPunct="1">
              <a:spcAft>
                <a:spcPts val="0"/>
              </a:spcAft>
              <a:defRPr/>
            </a:pPr>
            <a:r>
              <a:rPr dirty="0"/>
              <a:t>OBSESSIVE-COMPULSIVE DISORDER</a:t>
            </a:r>
            <a:endParaRPr lang="en-US" sz="4000" dirty="0"/>
          </a:p>
        </p:txBody>
      </p:sp>
      <p:sp>
        <p:nvSpPr>
          <p:cNvPr id="16387" name="Rectangle 3">
            <a:extLst>
              <a:ext uri="{FF2B5EF4-FFF2-40B4-BE49-F238E27FC236}">
                <a16:creationId xmlns:a16="http://schemas.microsoft.com/office/drawing/2014/main" id="{A0D67807-0CDA-4E28-9A15-631933259C2A}"/>
              </a:ext>
            </a:extLst>
          </p:cNvPr>
          <p:cNvSpPr>
            <a:spLocks noGrp="1"/>
          </p:cNvSpPr>
          <p:nvPr>
            <p:ph type="body" idx="1"/>
          </p:nvPr>
        </p:nvSpPr>
        <p:spPr/>
        <p:txBody>
          <a:bodyPr/>
          <a:lstStyle/>
          <a:p>
            <a:pPr eaLnBrk="1" hangingPunct="1">
              <a:lnSpc>
                <a:spcPct val="80000"/>
              </a:lnSpc>
            </a:pPr>
            <a:r>
              <a:rPr sz="2400" b="1" dirty="0">
                <a:solidFill>
                  <a:srgbClr val="FF0000"/>
                </a:solidFill>
              </a:rPr>
              <a:t>Obsessive neurosis </a:t>
            </a:r>
            <a:r>
              <a:rPr sz="2400" dirty="0"/>
              <a:t>is characterized by the presence of recurrent obsessive thoughts or compulsive actions</a:t>
            </a:r>
            <a:endParaRPr lang="sr-Latn-RS" sz="2400" dirty="0"/>
          </a:p>
          <a:p>
            <a:pPr eaLnBrk="1" hangingPunct="1">
              <a:lnSpc>
                <a:spcPct val="80000"/>
              </a:lnSpc>
            </a:pPr>
            <a:endParaRPr sz="2400" dirty="0"/>
          </a:p>
          <a:p>
            <a:pPr eaLnBrk="1" hangingPunct="1">
              <a:lnSpc>
                <a:spcPct val="80000"/>
              </a:lnSpc>
            </a:pPr>
            <a:r>
              <a:rPr sz="2400" dirty="0"/>
              <a:t>The clinical picture manifests in three forms.</a:t>
            </a:r>
          </a:p>
          <a:p>
            <a:pPr lvl="1" eaLnBrk="1" hangingPunct="1">
              <a:lnSpc>
                <a:spcPct val="80000"/>
              </a:lnSpc>
            </a:pPr>
            <a:r>
              <a:rPr sz="2400" dirty="0"/>
              <a:t>Dominantly obsessive thoughts and ruminations</a:t>
            </a:r>
          </a:p>
          <a:p>
            <a:pPr lvl="1" eaLnBrk="1" hangingPunct="1">
              <a:lnSpc>
                <a:spcPct val="80000"/>
              </a:lnSpc>
            </a:pPr>
            <a:r>
              <a:rPr sz="2400" dirty="0"/>
              <a:t>Dominantly compulsive actions and rituals</a:t>
            </a:r>
          </a:p>
          <a:p>
            <a:pPr lvl="1" eaLnBrk="1" hangingPunct="1">
              <a:lnSpc>
                <a:spcPct val="80000"/>
              </a:lnSpc>
            </a:pPr>
            <a:r>
              <a:rPr sz="2400" dirty="0"/>
              <a:t>Coexistence of compulsive thoughts and actions</a:t>
            </a:r>
            <a:endParaRPr lang="sr-Latn-RS" sz="2400" dirty="0"/>
          </a:p>
          <a:p>
            <a:pPr lvl="1" eaLnBrk="1" hangingPunct="1">
              <a:lnSpc>
                <a:spcPct val="80000"/>
              </a:lnSpc>
            </a:pPr>
            <a:endParaRPr sz="2400" dirty="0"/>
          </a:p>
          <a:p>
            <a:pPr eaLnBrk="1" hangingPunct="1">
              <a:lnSpc>
                <a:spcPct val="80000"/>
              </a:lnSpc>
            </a:pPr>
            <a:r>
              <a:rPr sz="2400" dirty="0"/>
              <a:t>Most often fluctuating course, with weakening and intensification of symptoms</a:t>
            </a:r>
            <a:endParaRPr lang="sr-Latn-RS" sz="2400" dirty="0"/>
          </a:p>
          <a:p>
            <a:pPr eaLnBrk="1" hangingPunct="1">
              <a:lnSpc>
                <a:spcPct val="80000"/>
              </a:lnSpc>
            </a:pPr>
            <a:endParaRPr sz="2400" dirty="0"/>
          </a:p>
          <a:p>
            <a:pPr eaLnBrk="1" hangingPunct="1">
              <a:lnSpc>
                <a:spcPct val="80000"/>
              </a:lnSpc>
            </a:pPr>
            <a:r>
              <a:rPr sz="2400" dirty="0"/>
              <a:t>The prognosis is unfavorable. The most severe complication is the transition to schizophrenia</a:t>
            </a:r>
          </a:p>
          <a:p>
            <a:pPr eaLnBrk="1" hangingPunct="1">
              <a:lnSpc>
                <a:spcPct val="80000"/>
              </a:lnSpc>
            </a:pPr>
            <a:endParaRPr lang="en-US" altLang="en-US" sz="2800" dirty="0"/>
          </a:p>
        </p:txBody>
      </p:sp>
    </p:spTree>
  </p:cSld>
  <p:clrMapOvr>
    <a:masterClrMapping/>
  </p:clrMapOvr>
  <mc:AlternateContent xmlns:mc="http://schemas.openxmlformats.org/markup-compatibility/2006" xmlns:p14="http://schemas.microsoft.com/office/powerpoint/2010/main">
    <mc:Choice Requires="p14">
      <p:transition spd="slow" p14:dur="2000" advTm="150312"/>
    </mc:Choice>
    <mc:Fallback xmlns="">
      <p:transition spd="slow" advTm="150312"/>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8E013FC-EC5C-4B47-90A9-54D4257606AF}"/>
              </a:ext>
            </a:extLst>
          </p:cNvPr>
          <p:cNvSpPr>
            <a:spLocks noGrp="1" noChangeArrowheads="1"/>
          </p:cNvSpPr>
          <p:nvPr>
            <p:ph type="title"/>
          </p:nvPr>
        </p:nvSpPr>
        <p:spPr/>
        <p:txBody>
          <a:bodyPr rtlCol="0">
            <a:normAutofit fontScale="90000"/>
          </a:bodyPr>
          <a:lstStyle/>
          <a:p>
            <a:pPr eaLnBrk="1" fontAlgn="auto" hangingPunct="1">
              <a:spcAft>
                <a:spcPts val="0"/>
              </a:spcAft>
              <a:defRPr/>
            </a:pPr>
            <a:r>
              <a:rPr dirty="0"/>
              <a:t>REACTIONS TO SEVERE STRESS AND ADJUSTMENT DISORDERS</a:t>
            </a:r>
            <a:endParaRPr lang="en-US" sz="3600" dirty="0"/>
          </a:p>
        </p:txBody>
      </p:sp>
      <p:sp>
        <p:nvSpPr>
          <p:cNvPr id="17411" name="Rectangle 3">
            <a:extLst>
              <a:ext uri="{FF2B5EF4-FFF2-40B4-BE49-F238E27FC236}">
                <a16:creationId xmlns:a16="http://schemas.microsoft.com/office/drawing/2014/main" id="{1600A71D-9566-4933-876D-6289A09F0DF1}"/>
              </a:ext>
            </a:extLst>
          </p:cNvPr>
          <p:cNvSpPr>
            <a:spLocks noGrp="1" noChangeArrowheads="1"/>
          </p:cNvSpPr>
          <p:nvPr>
            <p:ph type="body" idx="1"/>
          </p:nvPr>
        </p:nvSpPr>
        <p:spPr>
          <a:xfrm>
            <a:off x="457200" y="1600200"/>
            <a:ext cx="8229600" cy="4495800"/>
          </a:xfrm>
        </p:spPr>
        <p:txBody>
          <a:bodyPr rtlCol="0">
            <a:normAutofit/>
          </a:bodyPr>
          <a:lstStyle/>
          <a:p>
            <a:pPr eaLnBrk="1" fontAlgn="auto" hangingPunct="1">
              <a:spcAft>
                <a:spcPts val="0"/>
              </a:spcAft>
              <a:defRPr/>
            </a:pPr>
            <a:r>
              <a:rPr sz="2400" b="1" dirty="0">
                <a:solidFill>
                  <a:srgbClr val="FF0000"/>
                </a:solidFill>
              </a:rPr>
              <a:t>ACUTE STRESS REACTION </a:t>
            </a:r>
            <a:r>
              <a:rPr sz="2400" dirty="0"/>
              <a:t>- a transient disorder of significant severity, occurring as a response to exceptional physical and/or psychosocial stress</a:t>
            </a:r>
          </a:p>
          <a:p>
            <a:pPr lvl="1" eaLnBrk="1" fontAlgn="auto" hangingPunct="1">
              <a:spcAft>
                <a:spcPts val="0"/>
              </a:spcAft>
              <a:defRPr/>
            </a:pPr>
            <a:r>
              <a:rPr sz="2400" dirty="0"/>
              <a:t>At the onset, there is confusion with a certain narrowing of the field of consciousness</a:t>
            </a:r>
          </a:p>
          <a:p>
            <a:pPr lvl="1" eaLnBrk="1" fontAlgn="auto" hangingPunct="1">
              <a:spcAft>
                <a:spcPts val="0"/>
              </a:spcAft>
              <a:defRPr/>
            </a:pPr>
            <a:r>
              <a:rPr sz="2400" dirty="0"/>
              <a:t>Symptoms occur immediately or within a few minutes after experiencing severe stress</a:t>
            </a:r>
          </a:p>
          <a:p>
            <a:pPr lvl="1" eaLnBrk="1" fontAlgn="auto" hangingPunct="1">
              <a:spcAft>
                <a:spcPts val="0"/>
              </a:spcAft>
              <a:defRPr/>
            </a:pPr>
            <a:r>
              <a:rPr lang="en-US" sz="2400" dirty="0"/>
              <a:t>During the manifestation of an acute reaction to stress, symptoms of other psychological disorders may appear</a:t>
            </a:r>
          </a:p>
        </p:txBody>
      </p:sp>
      <p:pic>
        <p:nvPicPr>
          <p:cNvPr id="9218" name="Picture 2" descr="https://encrypted-tbn0.gstatic.com/images?q=tbn:ANd9GcT21kC0zhIzXyfQmOMIQpCQwo_4zHgoInL4CiHzjkocwzKZH9tf85eiCbWo">
            <a:extLst>
              <a:ext uri="{FF2B5EF4-FFF2-40B4-BE49-F238E27FC236}">
                <a16:creationId xmlns:a16="http://schemas.microsoft.com/office/drawing/2014/main" id="{3F7FFB6D-4FC1-43A1-9884-9CCB5CB81BB0}"/>
              </a:ext>
            </a:extLst>
          </p:cNvPr>
          <p:cNvPicPr>
            <a:picLocks noChangeAspect="1" noChangeArrowheads="1"/>
          </p:cNvPicPr>
          <p:nvPr/>
        </p:nvPicPr>
        <p:blipFill>
          <a:blip r:embed="rId2" cstate="print"/>
          <a:srcRect/>
          <a:stretch>
            <a:fillRect/>
          </a:stretch>
        </p:blipFill>
        <p:spPr bwMode="auto">
          <a:xfrm>
            <a:off x="6448425" y="5162549"/>
            <a:ext cx="2695575" cy="1695451"/>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slow" p14:dur="2000" advTm="100807"/>
    </mc:Choice>
    <mc:Fallback xmlns="">
      <p:transition spd="slow" advTm="100807"/>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a:extLst>
              <a:ext uri="{FF2B5EF4-FFF2-40B4-BE49-F238E27FC236}">
                <a16:creationId xmlns:a16="http://schemas.microsoft.com/office/drawing/2014/main" id="{2E1CC5A3-D443-4EFA-BCB9-D400A18E46CE}"/>
              </a:ext>
            </a:extLst>
          </p:cNvPr>
          <p:cNvSpPr>
            <a:spLocks noGrp="1" noChangeArrowheads="1"/>
          </p:cNvSpPr>
          <p:nvPr>
            <p:ph type="body" idx="1"/>
          </p:nvPr>
        </p:nvSpPr>
        <p:spPr>
          <a:xfrm>
            <a:off x="381000" y="2362200"/>
            <a:ext cx="8229600" cy="4297363"/>
          </a:xfrm>
        </p:spPr>
        <p:txBody>
          <a:bodyPr rtlCol="0">
            <a:normAutofit/>
          </a:bodyPr>
          <a:lstStyle/>
          <a:p>
            <a:pPr eaLnBrk="1" fontAlgn="auto" hangingPunct="1">
              <a:spcAft>
                <a:spcPts val="0"/>
              </a:spcAft>
              <a:buNone/>
              <a:defRPr/>
            </a:pPr>
            <a:r>
              <a:rPr b="1" dirty="0">
                <a:effectLst>
                  <a:outerShdw blurRad="38100" dist="38100" dir="2700000" algn="tl">
                    <a:srgbClr val="FFFFFF"/>
                  </a:outerShdw>
                </a:effectLst>
              </a:rPr>
              <a:t>NEUROSES - the word neurosis comes from the Greek word neuron, which means nerve, nervous, related to nerves, which comes as a result of nerve diseases (</a:t>
            </a:r>
            <a:r>
              <a:rPr b="1" dirty="0" err="1">
                <a:effectLst>
                  <a:outerShdw blurRad="38100" dist="38100" dir="2700000" algn="tl">
                    <a:srgbClr val="FFFFFF"/>
                  </a:outerShdw>
                </a:effectLst>
              </a:rPr>
              <a:t>Vujaklija</a:t>
            </a:r>
            <a:r>
              <a:rPr b="1" dirty="0">
                <a:effectLst>
                  <a:outerShdw blurRad="38100" dist="38100" dir="2700000" algn="tl">
                    <a:srgbClr val="FFFFFF"/>
                  </a:outerShdw>
                </a:effectLst>
              </a:rPr>
              <a:t>, 1980).</a:t>
            </a:r>
            <a:endParaRPr lang="en-US" b="1" dirty="0">
              <a:effectLst>
                <a:outerShdw blurRad="38100" dist="38100" dir="2700000" algn="tl">
                  <a:srgbClr val="FFFFFF"/>
                </a:outerShdw>
              </a:effectLst>
            </a:endParaRPr>
          </a:p>
        </p:txBody>
      </p:sp>
      <p:pic>
        <p:nvPicPr>
          <p:cNvPr id="2" name="Picture 1" descr="C:\Users\Djura\Desktop\images5.jpg">
            <a:extLst>
              <a:ext uri="{FF2B5EF4-FFF2-40B4-BE49-F238E27FC236}">
                <a16:creationId xmlns:a16="http://schemas.microsoft.com/office/drawing/2014/main" id="{4F25C082-84E5-4F86-BB83-6C3FD2B054E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228600"/>
            <a:ext cx="2438400" cy="183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42572"/>
    </mc:Choice>
    <mc:Fallback xmlns="">
      <p:transition spd="slow" advTm="42572"/>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CE162A6E-BF38-4830-9D1B-2683EEFD85EA}"/>
              </a:ext>
            </a:extLst>
          </p:cNvPr>
          <p:cNvSpPr>
            <a:spLocks noGrp="1" noChangeArrowheads="1"/>
          </p:cNvSpPr>
          <p:nvPr>
            <p:ph type="title"/>
          </p:nvPr>
        </p:nvSpPr>
        <p:spPr/>
        <p:txBody>
          <a:bodyPr rtlCol="0">
            <a:normAutofit fontScale="90000"/>
          </a:bodyPr>
          <a:lstStyle/>
          <a:p>
            <a:pPr eaLnBrk="1" fontAlgn="auto" hangingPunct="1">
              <a:spcAft>
                <a:spcPts val="0"/>
              </a:spcAft>
              <a:defRPr/>
            </a:pPr>
            <a:r>
              <a:rPr dirty="0"/>
              <a:t>REACTIONS TO SEVERE STRESS AND ADJUSTMENT DISORDERS</a:t>
            </a:r>
            <a:endParaRPr lang="en-US" sz="3600" dirty="0"/>
          </a:p>
        </p:txBody>
      </p:sp>
      <p:sp>
        <p:nvSpPr>
          <p:cNvPr id="18435" name="Rectangle 3">
            <a:extLst>
              <a:ext uri="{FF2B5EF4-FFF2-40B4-BE49-F238E27FC236}">
                <a16:creationId xmlns:a16="http://schemas.microsoft.com/office/drawing/2014/main" id="{03E2DD3E-55D6-4EE2-9C43-21E14A7E9AF4}"/>
              </a:ext>
            </a:extLst>
          </p:cNvPr>
          <p:cNvSpPr>
            <a:spLocks noGrp="1" noChangeArrowheads="1"/>
          </p:cNvSpPr>
          <p:nvPr>
            <p:ph type="body" idx="1"/>
          </p:nvPr>
        </p:nvSpPr>
        <p:spPr/>
        <p:txBody>
          <a:bodyPr rtlCol="0">
            <a:normAutofit/>
          </a:bodyPr>
          <a:lstStyle/>
          <a:p>
            <a:pPr eaLnBrk="1" fontAlgn="auto" hangingPunct="1">
              <a:lnSpc>
                <a:spcPct val="90000"/>
              </a:lnSpc>
              <a:spcAft>
                <a:spcPts val="0"/>
              </a:spcAft>
              <a:defRPr/>
            </a:pPr>
            <a:r>
              <a:rPr sz="2400" b="1" dirty="0">
                <a:solidFill>
                  <a:srgbClr val="FF0000"/>
                </a:solidFill>
              </a:rPr>
              <a:t>POSTTRAUMATIC STRESS DISORDER (PTSD) </a:t>
            </a:r>
            <a:r>
              <a:rPr sz="2600" dirty="0"/>
              <a:t>is a reaction to a stressful event of short or long duration, of an extremely threatening or catastrophic nature</a:t>
            </a:r>
            <a:endParaRPr lang="en-US" sz="2600" dirty="0"/>
          </a:p>
          <a:p>
            <a:pPr eaLnBrk="1" fontAlgn="auto" hangingPunct="1">
              <a:lnSpc>
                <a:spcPct val="90000"/>
              </a:lnSpc>
              <a:spcAft>
                <a:spcPts val="0"/>
              </a:spcAft>
              <a:defRPr/>
            </a:pPr>
            <a:r>
              <a:rPr lang="en-US" sz="2600" dirty="0"/>
              <a:t>It develops during a period of up to six months, and rarely this latent period can be slightly longer</a:t>
            </a:r>
          </a:p>
          <a:p>
            <a:pPr eaLnBrk="1" fontAlgn="auto" hangingPunct="1">
              <a:lnSpc>
                <a:spcPct val="90000"/>
              </a:lnSpc>
              <a:spcAft>
                <a:spcPts val="0"/>
              </a:spcAft>
              <a:defRPr/>
            </a:pPr>
            <a:r>
              <a:rPr sz="2600" dirty="0"/>
              <a:t>The clinical picture is characterized by a triad of symptoms</a:t>
            </a:r>
            <a:r>
              <a:rPr lang="sr-Cyrl-RS" sz="2600" dirty="0"/>
              <a:t>:</a:t>
            </a:r>
            <a:endParaRPr sz="2600" dirty="0"/>
          </a:p>
          <a:p>
            <a:pPr lvl="1" eaLnBrk="1" fontAlgn="auto" hangingPunct="1">
              <a:lnSpc>
                <a:spcPct val="90000"/>
              </a:lnSpc>
              <a:spcAft>
                <a:spcPts val="0"/>
              </a:spcAft>
              <a:defRPr/>
            </a:pPr>
            <a:r>
              <a:rPr sz="2600" dirty="0"/>
              <a:t>Re-experiencing a traumatic event</a:t>
            </a:r>
          </a:p>
          <a:p>
            <a:pPr lvl="1" eaLnBrk="1" fontAlgn="auto" hangingPunct="1">
              <a:lnSpc>
                <a:spcPct val="90000"/>
              </a:lnSpc>
              <a:spcAft>
                <a:spcPts val="0"/>
              </a:spcAft>
              <a:defRPr/>
            </a:pPr>
            <a:r>
              <a:rPr sz="2600" dirty="0"/>
              <a:t>Avoidance of stimuli associated with trauma</a:t>
            </a:r>
          </a:p>
          <a:p>
            <a:pPr lvl="1" eaLnBrk="1" fontAlgn="auto" hangingPunct="1">
              <a:lnSpc>
                <a:spcPct val="90000"/>
              </a:lnSpc>
              <a:spcAft>
                <a:spcPts val="0"/>
              </a:spcAft>
              <a:defRPr/>
            </a:pPr>
            <a:r>
              <a:rPr sz="2600" dirty="0"/>
              <a:t>Persistent presence of anxiety or irritability</a:t>
            </a:r>
          </a:p>
          <a:p>
            <a:pPr eaLnBrk="1" fontAlgn="auto" hangingPunct="1">
              <a:lnSpc>
                <a:spcPct val="90000"/>
              </a:lnSpc>
              <a:spcAft>
                <a:spcPts val="0"/>
              </a:spcAft>
              <a:defRPr/>
            </a:pPr>
            <a:r>
              <a:rPr sz="2600" dirty="0"/>
              <a:t>The current is fluctuating, less frequently </a:t>
            </a:r>
            <a:r>
              <a:rPr sz="2400" dirty="0"/>
              <a:t>chronic</a:t>
            </a:r>
            <a:endParaRPr dirty="0"/>
          </a:p>
          <a:p>
            <a:pPr lvl="1" eaLnBrk="1" fontAlgn="auto" hangingPunct="1">
              <a:lnSpc>
                <a:spcPct val="90000"/>
              </a:lnSpc>
              <a:spcAft>
                <a:spcPts val="0"/>
              </a:spcAft>
              <a:buFont typeface="Wingdings" pitchFamily="2" charset="2"/>
              <a:buNone/>
              <a:defRPr/>
            </a:pPr>
            <a:endParaRPr lang="en-US" sz="2000" dirty="0"/>
          </a:p>
        </p:txBody>
      </p:sp>
    </p:spTree>
  </p:cSld>
  <p:clrMapOvr>
    <a:masterClrMapping/>
  </p:clrMapOvr>
  <mc:AlternateContent xmlns:mc="http://schemas.openxmlformats.org/markup-compatibility/2006" xmlns:p14="http://schemas.microsoft.com/office/powerpoint/2010/main">
    <mc:Choice Requires="p14">
      <p:transition spd="slow" p14:dur="2000" advTm="137239"/>
    </mc:Choice>
    <mc:Fallback xmlns="">
      <p:transition spd="slow" advTm="137239"/>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E5FE71F6-EEC6-4BB2-84C3-D633A1955B5E}"/>
              </a:ext>
            </a:extLst>
          </p:cNvPr>
          <p:cNvSpPr>
            <a:spLocks noGrp="1" noChangeArrowheads="1"/>
          </p:cNvSpPr>
          <p:nvPr>
            <p:ph type="title"/>
          </p:nvPr>
        </p:nvSpPr>
        <p:spPr/>
        <p:txBody>
          <a:bodyPr rtlCol="0">
            <a:noAutofit/>
          </a:bodyPr>
          <a:lstStyle/>
          <a:p>
            <a:pPr eaLnBrk="1" fontAlgn="auto" hangingPunct="1">
              <a:spcAft>
                <a:spcPts val="0"/>
              </a:spcAft>
              <a:defRPr/>
            </a:pPr>
            <a:r>
              <a:rPr sz="4000" dirty="0"/>
              <a:t>DISSOCIATIVE (CONVERSION) DISORDERS</a:t>
            </a:r>
            <a:endParaRPr lang="en-US" sz="4000" dirty="0"/>
          </a:p>
        </p:txBody>
      </p:sp>
      <p:sp>
        <p:nvSpPr>
          <p:cNvPr id="19459" name="Rectangle 3">
            <a:extLst>
              <a:ext uri="{FF2B5EF4-FFF2-40B4-BE49-F238E27FC236}">
                <a16:creationId xmlns:a16="http://schemas.microsoft.com/office/drawing/2014/main" id="{3E74A7C4-CAE2-45B9-811B-E577153A93B1}"/>
              </a:ext>
            </a:extLst>
          </p:cNvPr>
          <p:cNvSpPr>
            <a:spLocks noGrp="1" noChangeArrowheads="1"/>
          </p:cNvSpPr>
          <p:nvPr>
            <p:ph type="body" idx="1"/>
          </p:nvPr>
        </p:nvSpPr>
        <p:spPr/>
        <p:txBody>
          <a:bodyPr rtlCol="0">
            <a:normAutofit/>
          </a:bodyPr>
          <a:lstStyle/>
          <a:p>
            <a:pPr eaLnBrk="1" fontAlgn="auto" hangingPunct="1">
              <a:lnSpc>
                <a:spcPct val="90000"/>
              </a:lnSpc>
              <a:spcAft>
                <a:spcPts val="0"/>
              </a:spcAft>
              <a:defRPr/>
            </a:pPr>
            <a:r>
              <a:rPr lang="en-US" sz="2400" dirty="0"/>
              <a:t>They are characterized by a sudden, transient change in the normal integration of the function of consciousness, identity and motor behavior, i.e. body movements</a:t>
            </a:r>
            <a:endParaRPr lang="sr-Latn-RS" sz="2400" dirty="0"/>
          </a:p>
          <a:p>
            <a:pPr eaLnBrk="1" fontAlgn="auto" hangingPunct="1">
              <a:lnSpc>
                <a:spcPct val="90000"/>
              </a:lnSpc>
              <a:spcAft>
                <a:spcPts val="0"/>
              </a:spcAft>
              <a:defRPr/>
            </a:pPr>
            <a:endParaRPr lang="sr-Latn-RS" sz="2400" dirty="0"/>
          </a:p>
          <a:p>
            <a:pPr eaLnBrk="1" fontAlgn="auto" hangingPunct="1">
              <a:lnSpc>
                <a:spcPct val="90000"/>
              </a:lnSpc>
              <a:spcAft>
                <a:spcPts val="0"/>
              </a:spcAft>
              <a:defRPr/>
            </a:pPr>
            <a:r>
              <a:rPr sz="2400" b="1" dirty="0">
                <a:solidFill>
                  <a:srgbClr val="FF0000"/>
                </a:solidFill>
              </a:rPr>
              <a:t>DISSOCIATIVE MEMORY LOSS </a:t>
            </a:r>
            <a:r>
              <a:rPr sz="2400" dirty="0"/>
              <a:t>- psychogenic amnesia - loss of memory for significant recent events, not caused by organic mental disorders, and too extensive to be explained by ordinary forgetfulness</a:t>
            </a:r>
            <a:endParaRPr lang="sr-Latn-RS" sz="2400" dirty="0"/>
          </a:p>
          <a:p>
            <a:pPr eaLnBrk="1" fontAlgn="auto" hangingPunct="1">
              <a:lnSpc>
                <a:spcPct val="90000"/>
              </a:lnSpc>
              <a:spcAft>
                <a:spcPts val="0"/>
              </a:spcAft>
              <a:defRPr/>
            </a:pPr>
            <a:endParaRPr sz="2400" dirty="0"/>
          </a:p>
          <a:p>
            <a:pPr eaLnBrk="1" fontAlgn="auto" hangingPunct="1">
              <a:lnSpc>
                <a:spcPct val="90000"/>
              </a:lnSpc>
              <a:spcAft>
                <a:spcPts val="0"/>
              </a:spcAft>
              <a:defRPr/>
            </a:pPr>
            <a:r>
              <a:rPr sz="2400" b="1" dirty="0">
                <a:solidFill>
                  <a:srgbClr val="FF0000"/>
                </a:solidFill>
              </a:rPr>
              <a:t>DISSOCIATIVE FUGUE </a:t>
            </a:r>
            <a:r>
              <a:rPr sz="2400" dirty="0"/>
              <a:t>- sudden and unexpected departure from home or workplace and embarking on a journey. It is accompanied by assuming a new identity</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advTm="169940"/>
    </mc:Choice>
    <mc:Fallback xmlns="">
      <p:transition spd="slow" advTm="16994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34580B23-45DC-4ED7-9CDF-3FFC48C0D4F6}"/>
              </a:ext>
            </a:extLst>
          </p:cNvPr>
          <p:cNvSpPr>
            <a:spLocks noGrp="1" noChangeArrowheads="1"/>
          </p:cNvSpPr>
          <p:nvPr>
            <p:ph type="title"/>
          </p:nvPr>
        </p:nvSpPr>
        <p:spPr/>
        <p:txBody>
          <a:bodyPr rtlCol="0">
            <a:normAutofit fontScale="90000"/>
          </a:bodyPr>
          <a:lstStyle/>
          <a:p>
            <a:pPr eaLnBrk="1" fontAlgn="auto" hangingPunct="1">
              <a:spcAft>
                <a:spcPts val="0"/>
              </a:spcAft>
              <a:defRPr/>
            </a:pPr>
            <a:r>
              <a:rPr dirty="0"/>
              <a:t>DISSOCIATIVE (CONVERSION) DISORDERS</a:t>
            </a:r>
            <a:endParaRPr lang="en-US" sz="4000" dirty="0"/>
          </a:p>
        </p:txBody>
      </p:sp>
      <p:sp>
        <p:nvSpPr>
          <p:cNvPr id="20483" name="Rectangle 3">
            <a:extLst>
              <a:ext uri="{FF2B5EF4-FFF2-40B4-BE49-F238E27FC236}">
                <a16:creationId xmlns:a16="http://schemas.microsoft.com/office/drawing/2014/main" id="{F013FC08-9F6F-43BB-B13E-FACEAF3DA804}"/>
              </a:ext>
            </a:extLst>
          </p:cNvPr>
          <p:cNvSpPr>
            <a:spLocks noGrp="1" noChangeArrowheads="1"/>
          </p:cNvSpPr>
          <p:nvPr>
            <p:ph type="body" idx="1"/>
          </p:nvPr>
        </p:nvSpPr>
        <p:spPr/>
        <p:txBody>
          <a:bodyPr rtlCol="0">
            <a:normAutofit/>
          </a:bodyPr>
          <a:lstStyle/>
          <a:p>
            <a:pPr eaLnBrk="1" fontAlgn="auto" hangingPunct="1">
              <a:lnSpc>
                <a:spcPct val="90000"/>
              </a:lnSpc>
              <a:spcAft>
                <a:spcPts val="0"/>
              </a:spcAft>
              <a:defRPr/>
            </a:pPr>
            <a:r>
              <a:rPr lang="en-US" sz="2400" b="1" dirty="0">
                <a:solidFill>
                  <a:srgbClr val="FF0000"/>
                </a:solidFill>
              </a:rPr>
              <a:t>DISSOCIATIVE STUPOR </a:t>
            </a:r>
            <a:r>
              <a:rPr lang="en-US" sz="2400" dirty="0"/>
              <a:t>- defined the same as stupor in general, but its onset does not involve an organic factor</a:t>
            </a:r>
            <a:endParaRPr lang="sr-Latn-RS" sz="2400" dirty="0"/>
          </a:p>
          <a:p>
            <a:pPr eaLnBrk="1" fontAlgn="auto" hangingPunct="1">
              <a:lnSpc>
                <a:spcPct val="90000"/>
              </a:lnSpc>
              <a:spcAft>
                <a:spcPts val="0"/>
              </a:spcAft>
              <a:defRPr/>
            </a:pPr>
            <a:endParaRPr lang="sr-Latn-RS" sz="2400" dirty="0"/>
          </a:p>
          <a:p>
            <a:pPr eaLnBrk="1" fontAlgn="auto" hangingPunct="1">
              <a:lnSpc>
                <a:spcPct val="90000"/>
              </a:lnSpc>
              <a:spcAft>
                <a:spcPts val="0"/>
              </a:spcAft>
              <a:defRPr/>
            </a:pPr>
            <a:r>
              <a:rPr lang="en-US" sz="2400" b="1" dirty="0">
                <a:solidFill>
                  <a:srgbClr val="FF0000"/>
                </a:solidFill>
              </a:rPr>
              <a:t>TRANCE STATE AND POSSESSION DISORDER </a:t>
            </a:r>
            <a:r>
              <a:rPr lang="en-US" sz="2400" dirty="0"/>
              <a:t>- characterized by temporary loss of personal identity and full awareness of the surroundings. It's as if another person, spirit, deity, or force has taken over the individual</a:t>
            </a:r>
            <a:endParaRPr lang="sr-Latn-RS" sz="2400" dirty="0"/>
          </a:p>
          <a:p>
            <a:pPr eaLnBrk="1" fontAlgn="auto" hangingPunct="1">
              <a:lnSpc>
                <a:spcPct val="90000"/>
              </a:lnSpc>
              <a:spcAft>
                <a:spcPts val="0"/>
              </a:spcAft>
              <a:defRPr/>
            </a:pPr>
            <a:endParaRPr lang="sr-Latn-RS" sz="2400" dirty="0"/>
          </a:p>
          <a:p>
            <a:pPr eaLnBrk="1" fontAlgn="auto" hangingPunct="1">
              <a:lnSpc>
                <a:spcPct val="90000"/>
              </a:lnSpc>
              <a:spcAft>
                <a:spcPts val="0"/>
              </a:spcAft>
              <a:defRPr/>
            </a:pPr>
            <a:r>
              <a:rPr lang="en-US" sz="2400" b="1" dirty="0">
                <a:solidFill>
                  <a:srgbClr val="FF0000"/>
                </a:solidFill>
              </a:rPr>
              <a:t>DISSOCIATIVE MOVEMENT AND SENSIBILITY DISORDERS </a:t>
            </a:r>
            <a:r>
              <a:rPr lang="en-US" sz="2400" dirty="0"/>
              <a:t>- there is a loss or change in the functioning of movement or sensibility, most commonly cutaneous</a:t>
            </a:r>
          </a:p>
        </p:txBody>
      </p:sp>
    </p:spTree>
  </p:cSld>
  <p:clrMapOvr>
    <a:masterClrMapping/>
  </p:clrMapOvr>
  <mc:AlternateContent xmlns:mc="http://schemas.openxmlformats.org/markup-compatibility/2006" xmlns:p14="http://schemas.microsoft.com/office/powerpoint/2010/main">
    <mc:Choice Requires="p14">
      <p:transition spd="slow" p14:dur="2000" advTm="120567"/>
    </mc:Choice>
    <mc:Fallback xmlns="">
      <p:transition spd="slow" advTm="120567"/>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524BC9A1-5901-4CE4-AB6E-863B4CDD4DE3}"/>
              </a:ext>
            </a:extLst>
          </p:cNvPr>
          <p:cNvSpPr>
            <a:spLocks noGrp="1"/>
          </p:cNvSpPr>
          <p:nvPr>
            <p:ph type="title"/>
          </p:nvPr>
        </p:nvSpPr>
        <p:spPr/>
        <p:txBody>
          <a:bodyPr/>
          <a:lstStyle/>
          <a:p>
            <a:pPr eaLnBrk="1" hangingPunct="1"/>
            <a:r>
              <a:rPr sz="4000" dirty="0"/>
              <a:t>SOMATOFORM DISORDERS</a:t>
            </a:r>
            <a:endParaRPr lang="en-US" altLang="en-US" sz="4000" dirty="0"/>
          </a:p>
        </p:txBody>
      </p:sp>
      <p:sp>
        <p:nvSpPr>
          <p:cNvPr id="21507" name="Rectangle 3">
            <a:extLst>
              <a:ext uri="{FF2B5EF4-FFF2-40B4-BE49-F238E27FC236}">
                <a16:creationId xmlns:a16="http://schemas.microsoft.com/office/drawing/2014/main" id="{E4BE3337-918A-49F5-92C8-52F7B16ABA21}"/>
              </a:ext>
            </a:extLst>
          </p:cNvPr>
          <p:cNvSpPr>
            <a:spLocks noGrp="1" noChangeArrowheads="1"/>
          </p:cNvSpPr>
          <p:nvPr>
            <p:ph type="body" idx="1"/>
          </p:nvPr>
        </p:nvSpPr>
        <p:spPr>
          <a:xfrm>
            <a:off x="457200" y="1600200"/>
            <a:ext cx="8229600" cy="5105400"/>
          </a:xfrm>
        </p:spPr>
        <p:txBody>
          <a:bodyPr rtlCol="0">
            <a:normAutofit lnSpcReduction="10000"/>
          </a:bodyPr>
          <a:lstStyle/>
          <a:p>
            <a:pPr eaLnBrk="1" fontAlgn="auto" hangingPunct="1">
              <a:lnSpc>
                <a:spcPct val="80000"/>
              </a:lnSpc>
              <a:spcAft>
                <a:spcPts val="0"/>
              </a:spcAft>
              <a:defRPr/>
            </a:pPr>
            <a:r>
              <a:rPr sz="2400" b="1" dirty="0">
                <a:solidFill>
                  <a:srgbClr val="FF0000"/>
                </a:solidFill>
              </a:rPr>
              <a:t>SOMATIZATION DISORDER </a:t>
            </a:r>
            <a:r>
              <a:rPr sz="2400" dirty="0"/>
              <a:t>- multiple, recurrent, frequent changing of bodily symptoms, which are usually present several years before the patient seeks psychiatric help</a:t>
            </a:r>
            <a:endParaRPr lang="sr-Latn-RS" sz="2400" dirty="0"/>
          </a:p>
          <a:p>
            <a:pPr eaLnBrk="1" fontAlgn="auto" hangingPunct="1">
              <a:lnSpc>
                <a:spcPct val="80000"/>
              </a:lnSpc>
              <a:spcAft>
                <a:spcPts val="0"/>
              </a:spcAft>
              <a:defRPr/>
            </a:pPr>
            <a:endParaRPr sz="2400" dirty="0"/>
          </a:p>
          <a:p>
            <a:pPr eaLnBrk="1" fontAlgn="auto" hangingPunct="1">
              <a:lnSpc>
                <a:spcPct val="80000"/>
              </a:lnSpc>
              <a:spcAft>
                <a:spcPts val="0"/>
              </a:spcAft>
              <a:defRPr/>
            </a:pPr>
            <a:r>
              <a:rPr sz="2400" b="1" dirty="0">
                <a:solidFill>
                  <a:srgbClr val="FF0000"/>
                </a:solidFill>
              </a:rPr>
              <a:t>HYPOCHONDRIASIS</a:t>
            </a:r>
            <a:r>
              <a:rPr sz="2400" dirty="0"/>
              <a:t> - excessive preoccupation with bodily functioning, physical health, bodily symptoms, or illnesses, associated with pathological fear that the individual has a serious disease</a:t>
            </a:r>
            <a:endParaRPr lang="sr-Latn-RS" sz="2400" dirty="0"/>
          </a:p>
          <a:p>
            <a:pPr eaLnBrk="1" fontAlgn="auto" hangingPunct="1">
              <a:lnSpc>
                <a:spcPct val="80000"/>
              </a:lnSpc>
              <a:spcAft>
                <a:spcPts val="0"/>
              </a:spcAft>
              <a:defRPr/>
            </a:pPr>
            <a:endParaRPr sz="2400" dirty="0"/>
          </a:p>
          <a:p>
            <a:pPr eaLnBrk="1" fontAlgn="auto" hangingPunct="1">
              <a:lnSpc>
                <a:spcPct val="80000"/>
              </a:lnSpc>
              <a:spcAft>
                <a:spcPts val="0"/>
              </a:spcAft>
              <a:defRPr/>
            </a:pPr>
            <a:r>
              <a:rPr sz="2400" b="1" dirty="0">
                <a:solidFill>
                  <a:srgbClr val="FF0000"/>
                </a:solidFill>
              </a:rPr>
              <a:t>SOMATOFORM DYSFUNCTION OF THE AUTONOMIC NERVOUS SYSTEM </a:t>
            </a:r>
            <a:r>
              <a:rPr sz="2400" dirty="0"/>
              <a:t>- </a:t>
            </a:r>
            <a:r>
              <a:rPr sz="2400" dirty="0" err="1"/>
              <a:t>Da</a:t>
            </a:r>
            <a:r>
              <a:rPr sz="2400" dirty="0"/>
              <a:t> Costa's syndrome, neurosis of the stomach, </a:t>
            </a:r>
            <a:r>
              <a:rPr sz="2400" dirty="0" err="1"/>
              <a:t>aerophagia</a:t>
            </a:r>
            <a:r>
              <a:rPr sz="2400" dirty="0"/>
              <a:t>, psychogenic vomiting, psychogenic irritable colon, psychogenic cough, hyperventilation syndrome, urinary retention, </a:t>
            </a:r>
            <a:r>
              <a:rPr sz="2400" dirty="0" err="1"/>
              <a:t>polyuria</a:t>
            </a:r>
            <a:r>
              <a:rPr sz="2400" dirty="0"/>
              <a:t>...</a:t>
            </a:r>
            <a:endParaRPr lang="sr-Latn-RS" sz="2400" dirty="0"/>
          </a:p>
          <a:p>
            <a:pPr eaLnBrk="1" fontAlgn="auto" hangingPunct="1">
              <a:lnSpc>
                <a:spcPct val="80000"/>
              </a:lnSpc>
              <a:spcAft>
                <a:spcPts val="0"/>
              </a:spcAft>
              <a:defRPr/>
            </a:pPr>
            <a:endParaRPr sz="2400" dirty="0"/>
          </a:p>
          <a:p>
            <a:pPr eaLnBrk="1" fontAlgn="auto" hangingPunct="1">
              <a:lnSpc>
                <a:spcPct val="80000"/>
              </a:lnSpc>
              <a:spcAft>
                <a:spcPts val="0"/>
              </a:spcAft>
              <a:defRPr/>
            </a:pPr>
            <a:r>
              <a:rPr sz="2400" b="1" dirty="0">
                <a:solidFill>
                  <a:srgbClr val="FF0000"/>
                </a:solidFill>
              </a:rPr>
              <a:t>PERSISTENT SOMATOFORM DISORDER</a:t>
            </a:r>
            <a:endParaRPr lang="en-US" sz="2400" b="1" dirty="0">
              <a:solidFill>
                <a:srgbClr val="FF0000"/>
              </a:solidFill>
              <a:effectLst>
                <a:outerShdw blurRad="38100" dist="38100" dir="2700000" algn="tl">
                  <a:srgbClr val="FFFFFF"/>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advTm="46"/>
    </mc:Choice>
    <mc:Fallback xmlns="">
      <p:transition spd="slow" advTm="4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33C4F0A0-886D-4DD0-846B-33420939FA77}"/>
              </a:ext>
            </a:extLst>
          </p:cNvPr>
          <p:cNvSpPr>
            <a:spLocks noGrp="1"/>
          </p:cNvSpPr>
          <p:nvPr>
            <p:ph type="title"/>
          </p:nvPr>
        </p:nvSpPr>
        <p:spPr>
          <a:xfrm>
            <a:off x="304800" y="274638"/>
            <a:ext cx="6324600" cy="1630362"/>
          </a:xfrm>
        </p:spPr>
        <p:txBody>
          <a:bodyPr/>
          <a:lstStyle/>
          <a:p>
            <a:pPr eaLnBrk="1" hangingPunct="1"/>
            <a:r>
              <a:rPr sz="4000" dirty="0"/>
              <a:t>OTHER NEUROTIC DISORDERS</a:t>
            </a:r>
            <a:endParaRPr lang="en-US" altLang="en-US" sz="4000" dirty="0"/>
          </a:p>
        </p:txBody>
      </p:sp>
      <p:sp>
        <p:nvSpPr>
          <p:cNvPr id="22531" name="Rectangle 3">
            <a:extLst>
              <a:ext uri="{FF2B5EF4-FFF2-40B4-BE49-F238E27FC236}">
                <a16:creationId xmlns:a16="http://schemas.microsoft.com/office/drawing/2014/main" id="{407C4C91-8FF0-4602-A0E8-B79A4ED0A829}"/>
              </a:ext>
            </a:extLst>
          </p:cNvPr>
          <p:cNvSpPr>
            <a:spLocks noGrp="1" noChangeArrowheads="1"/>
          </p:cNvSpPr>
          <p:nvPr>
            <p:ph type="body" idx="1"/>
          </p:nvPr>
        </p:nvSpPr>
        <p:spPr>
          <a:xfrm>
            <a:off x="304800" y="2362200"/>
            <a:ext cx="8229600" cy="4221163"/>
          </a:xfrm>
        </p:spPr>
        <p:txBody>
          <a:bodyPr rtlCol="0">
            <a:normAutofit/>
          </a:bodyPr>
          <a:lstStyle/>
          <a:p>
            <a:pPr eaLnBrk="1" fontAlgn="auto" hangingPunct="1">
              <a:lnSpc>
                <a:spcPct val="80000"/>
              </a:lnSpc>
              <a:spcAft>
                <a:spcPts val="0"/>
              </a:spcAft>
              <a:defRPr/>
            </a:pPr>
            <a:r>
              <a:rPr sz="2400" b="1" dirty="0">
                <a:solidFill>
                  <a:srgbClr val="FF0000"/>
                </a:solidFill>
              </a:rPr>
              <a:t>NEURASTHENIA</a:t>
            </a:r>
            <a:r>
              <a:rPr sz="2600" dirty="0"/>
              <a:t> - a chronic and debilitating feeling of weakness, fatigue, malaise, and exhaustion, with the presence of other physical, emotional, and cognitive symptoms</a:t>
            </a:r>
            <a:endParaRPr lang="sr-Latn-RS" sz="2600" dirty="0"/>
          </a:p>
          <a:p>
            <a:pPr eaLnBrk="1" fontAlgn="auto" hangingPunct="1">
              <a:lnSpc>
                <a:spcPct val="80000"/>
              </a:lnSpc>
              <a:spcAft>
                <a:spcPts val="0"/>
              </a:spcAft>
              <a:defRPr/>
            </a:pPr>
            <a:endParaRPr sz="2600" dirty="0"/>
          </a:p>
          <a:p>
            <a:pPr eaLnBrk="1" fontAlgn="auto" hangingPunct="1">
              <a:lnSpc>
                <a:spcPct val="80000"/>
              </a:lnSpc>
              <a:spcAft>
                <a:spcPts val="0"/>
              </a:spcAft>
              <a:defRPr/>
            </a:pPr>
            <a:r>
              <a:rPr sz="2400" b="1" dirty="0">
                <a:solidFill>
                  <a:srgbClr val="FF0000"/>
                </a:solidFill>
              </a:rPr>
              <a:t>DEPERSONALIZATION AND DEREALIZATION SYNDROME </a:t>
            </a:r>
            <a:r>
              <a:rPr sz="2600" dirty="0"/>
              <a:t>- a chronic or recurrent disorder characterized by ego-</a:t>
            </a:r>
            <a:r>
              <a:rPr sz="2600" dirty="0" err="1"/>
              <a:t>dystonic</a:t>
            </a:r>
            <a:r>
              <a:rPr sz="2600" dirty="0"/>
              <a:t> and therefore unpleasant episodes of depersonalization. The individual's relationship to reality is preserved, so they recognize that the experience of depersonalization does not correspond to reality</a:t>
            </a:r>
            <a:endParaRPr lang="en-US" sz="2800" dirty="0"/>
          </a:p>
        </p:txBody>
      </p:sp>
      <p:pic>
        <p:nvPicPr>
          <p:cNvPr id="22532" name="Picture 2" descr="https://encrypted-tbn0.gstatic.com/images?q=tbn:ANd9GcSF5J3ybEGghXfI4pfVn7G6c0CiJnvALhoz_R5-GaiwecgoIZ7iQA">
            <a:extLst>
              <a:ext uri="{FF2B5EF4-FFF2-40B4-BE49-F238E27FC236}">
                <a16:creationId xmlns:a16="http://schemas.microsoft.com/office/drawing/2014/main" id="{9C881E16-504E-4C51-8168-755B6D8E92F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81800" y="228600"/>
            <a:ext cx="2133600" cy="20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113230"/>
    </mc:Choice>
    <mc:Fallback xmlns="">
      <p:transition spd="slow" advTm="11323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F94C665C-6287-4095-9BAB-A3614EA0AC1A}"/>
              </a:ext>
            </a:extLst>
          </p:cNvPr>
          <p:cNvSpPr>
            <a:spLocks noGrp="1"/>
          </p:cNvSpPr>
          <p:nvPr>
            <p:ph type="title"/>
          </p:nvPr>
        </p:nvSpPr>
        <p:spPr/>
        <p:txBody>
          <a:bodyPr/>
          <a:lstStyle/>
          <a:p>
            <a:pPr eaLnBrk="1" hangingPunct="1"/>
            <a:r>
              <a:rPr sz="4000" dirty="0"/>
              <a:t>THERAPY FOR NEUROTIC DISORDERS</a:t>
            </a:r>
            <a:endParaRPr lang="en-US" altLang="en-US" sz="4000" dirty="0"/>
          </a:p>
        </p:txBody>
      </p:sp>
      <p:sp>
        <p:nvSpPr>
          <p:cNvPr id="30723" name="Rectangle 3">
            <a:extLst>
              <a:ext uri="{FF2B5EF4-FFF2-40B4-BE49-F238E27FC236}">
                <a16:creationId xmlns:a16="http://schemas.microsoft.com/office/drawing/2014/main" id="{BD684BED-70C1-4A8B-9B11-018234DD7A36}"/>
              </a:ext>
            </a:extLst>
          </p:cNvPr>
          <p:cNvSpPr>
            <a:spLocks noGrp="1" noChangeArrowheads="1"/>
          </p:cNvSpPr>
          <p:nvPr>
            <p:ph type="body" idx="1"/>
          </p:nvPr>
        </p:nvSpPr>
        <p:spPr>
          <a:xfrm>
            <a:off x="457200" y="1600200"/>
            <a:ext cx="8229600" cy="5029200"/>
          </a:xfrm>
        </p:spPr>
        <p:txBody>
          <a:bodyPr rtlCol="0">
            <a:normAutofit/>
          </a:bodyPr>
          <a:lstStyle/>
          <a:p>
            <a:pPr eaLnBrk="1" fontAlgn="auto" hangingPunct="1">
              <a:lnSpc>
                <a:spcPct val="80000"/>
              </a:lnSpc>
              <a:spcAft>
                <a:spcPts val="0"/>
              </a:spcAft>
              <a:defRPr/>
            </a:pPr>
            <a:r>
              <a:rPr sz="2400" b="1" dirty="0">
                <a:solidFill>
                  <a:srgbClr val="FF0000"/>
                </a:solidFill>
              </a:rPr>
              <a:t>PSYCHOTHERAPY</a:t>
            </a:r>
          </a:p>
          <a:p>
            <a:pPr lvl="1" eaLnBrk="1" fontAlgn="auto" hangingPunct="1">
              <a:lnSpc>
                <a:spcPct val="80000"/>
              </a:lnSpc>
              <a:spcAft>
                <a:spcPts val="0"/>
              </a:spcAft>
              <a:defRPr/>
            </a:pPr>
            <a:r>
              <a:rPr sz="2400" dirty="0"/>
              <a:t>SUPPORTIVE, DIRECTIVE, AND NON-DIRECTIVE</a:t>
            </a:r>
          </a:p>
          <a:p>
            <a:pPr lvl="1" eaLnBrk="1" fontAlgn="auto" hangingPunct="1">
              <a:lnSpc>
                <a:spcPct val="80000"/>
              </a:lnSpc>
              <a:spcAft>
                <a:spcPts val="0"/>
              </a:spcAft>
              <a:defRPr/>
            </a:pPr>
            <a:r>
              <a:rPr sz="2400" dirty="0"/>
              <a:t>PSYCHOANALYTIC</a:t>
            </a:r>
          </a:p>
          <a:p>
            <a:pPr lvl="1" eaLnBrk="1" fontAlgn="auto" hangingPunct="1">
              <a:lnSpc>
                <a:spcPct val="80000"/>
              </a:lnSpc>
              <a:spcAft>
                <a:spcPts val="0"/>
              </a:spcAft>
              <a:defRPr/>
            </a:pPr>
            <a:r>
              <a:rPr sz="2400" dirty="0"/>
              <a:t>BEHAVIORAL</a:t>
            </a:r>
          </a:p>
          <a:p>
            <a:pPr lvl="1" eaLnBrk="1" fontAlgn="auto" hangingPunct="1">
              <a:lnSpc>
                <a:spcPct val="80000"/>
              </a:lnSpc>
              <a:spcAft>
                <a:spcPts val="0"/>
              </a:spcAft>
              <a:defRPr/>
            </a:pPr>
            <a:r>
              <a:rPr sz="2400" dirty="0"/>
              <a:t>COGNITIVE</a:t>
            </a:r>
          </a:p>
          <a:p>
            <a:pPr lvl="1" eaLnBrk="1" fontAlgn="auto" hangingPunct="1">
              <a:lnSpc>
                <a:spcPct val="80000"/>
              </a:lnSpc>
              <a:spcAft>
                <a:spcPts val="0"/>
              </a:spcAft>
              <a:defRPr/>
            </a:pPr>
            <a:r>
              <a:rPr sz="2400" dirty="0"/>
              <a:t>COUPLES AND FAMILY</a:t>
            </a:r>
          </a:p>
          <a:p>
            <a:pPr eaLnBrk="1" fontAlgn="auto" hangingPunct="1">
              <a:lnSpc>
                <a:spcPct val="80000"/>
              </a:lnSpc>
              <a:spcAft>
                <a:spcPts val="0"/>
              </a:spcAft>
              <a:defRPr/>
            </a:pPr>
            <a:r>
              <a:rPr sz="2400" b="1" dirty="0">
                <a:solidFill>
                  <a:srgbClr val="FF0000"/>
                </a:solidFill>
              </a:rPr>
              <a:t>PHARMACOTHERAPY</a:t>
            </a:r>
          </a:p>
          <a:p>
            <a:pPr lvl="1" eaLnBrk="1" fontAlgn="auto" hangingPunct="1">
              <a:lnSpc>
                <a:spcPct val="80000"/>
              </a:lnSpc>
              <a:spcAft>
                <a:spcPts val="0"/>
              </a:spcAft>
              <a:defRPr/>
            </a:pPr>
            <a:r>
              <a:rPr sz="2400" dirty="0"/>
              <a:t>ANTIDEPRESSANTS</a:t>
            </a:r>
          </a:p>
          <a:p>
            <a:pPr lvl="1" eaLnBrk="1" fontAlgn="auto" hangingPunct="1">
              <a:lnSpc>
                <a:spcPct val="80000"/>
              </a:lnSpc>
              <a:spcAft>
                <a:spcPts val="0"/>
              </a:spcAft>
              <a:defRPr/>
            </a:pPr>
            <a:r>
              <a:rPr sz="2400" dirty="0"/>
              <a:t>BENZODIAZEPINES</a:t>
            </a:r>
          </a:p>
          <a:p>
            <a:pPr lvl="1" eaLnBrk="1" fontAlgn="auto" hangingPunct="1">
              <a:lnSpc>
                <a:spcPct val="80000"/>
              </a:lnSpc>
              <a:spcAft>
                <a:spcPts val="0"/>
              </a:spcAft>
              <a:defRPr/>
            </a:pPr>
            <a:r>
              <a:rPr sz="2400" dirty="0"/>
              <a:t>NON-BENZODIAZEPINE ANXIOLYTICS</a:t>
            </a:r>
          </a:p>
          <a:p>
            <a:pPr lvl="1" eaLnBrk="1" fontAlgn="auto" hangingPunct="1">
              <a:lnSpc>
                <a:spcPct val="80000"/>
              </a:lnSpc>
              <a:spcAft>
                <a:spcPts val="0"/>
              </a:spcAft>
              <a:defRPr/>
            </a:pPr>
            <a:r>
              <a:rPr sz="2400" dirty="0"/>
              <a:t>BETA-ADRENERGIC BLOCKERS</a:t>
            </a:r>
          </a:p>
          <a:p>
            <a:pPr eaLnBrk="1" fontAlgn="auto" hangingPunct="1">
              <a:lnSpc>
                <a:spcPct val="80000"/>
              </a:lnSpc>
              <a:spcAft>
                <a:spcPts val="0"/>
              </a:spcAft>
              <a:defRPr/>
            </a:pPr>
            <a:r>
              <a:rPr sz="2400" b="1" dirty="0">
                <a:solidFill>
                  <a:srgbClr val="FF0000"/>
                </a:solidFill>
              </a:rPr>
              <a:t>INTEGRATIVE TREATMENT MODELS</a:t>
            </a:r>
            <a:endParaRPr lang="en-US" sz="2400" b="1" dirty="0">
              <a:solidFill>
                <a:srgbClr val="FF0000"/>
              </a:solidFill>
              <a:effectLst>
                <a:outerShdw blurRad="38100" dist="38100" dir="2700000" algn="tl">
                  <a:srgbClr val="FFFFFF"/>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advTm="192342"/>
    </mc:Choice>
    <mc:Fallback xmlns="">
      <p:transition spd="slow" advTm="192342"/>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D0D43202-4CB1-461E-87C1-544778CB91D6}"/>
              </a:ext>
            </a:extLst>
          </p:cNvPr>
          <p:cNvSpPr>
            <a:spLocks noGrp="1"/>
          </p:cNvSpPr>
          <p:nvPr>
            <p:ph type="title"/>
          </p:nvPr>
        </p:nvSpPr>
        <p:spPr>
          <a:xfrm>
            <a:off x="228600" y="4572000"/>
            <a:ext cx="5181600" cy="1143000"/>
          </a:xfrm>
        </p:spPr>
        <p:txBody>
          <a:bodyPr/>
          <a:lstStyle/>
          <a:p>
            <a:pPr eaLnBrk="1" hangingPunct="1"/>
            <a:r>
              <a:t>Questions?</a:t>
            </a:r>
            <a:endParaRPr lang="sr-Latn-CS" altLang="en-US"/>
          </a:p>
        </p:txBody>
      </p:sp>
      <p:pic>
        <p:nvPicPr>
          <p:cNvPr id="2049" name="Picture 1" descr="C:\Users\Djura\Desktop\index 1.jpg">
            <a:extLst>
              <a:ext uri="{FF2B5EF4-FFF2-40B4-BE49-F238E27FC236}">
                <a16:creationId xmlns:a16="http://schemas.microsoft.com/office/drawing/2014/main" id="{E6F72FAF-1EB4-4DC9-BFF0-76252C22BCAC}"/>
              </a:ext>
            </a:extLst>
          </p:cNvPr>
          <p:cNvPicPr>
            <a:picLocks noChangeAspect="1" noChangeArrowheads="1"/>
          </p:cNvPicPr>
          <p:nvPr/>
        </p:nvPicPr>
        <p:blipFill>
          <a:blip r:embed="rId2" cstate="print"/>
          <a:srcRect/>
          <a:stretch>
            <a:fillRect/>
          </a:stretch>
        </p:blipFill>
        <p:spPr bwMode="auto">
          <a:xfrm>
            <a:off x="152400" y="228600"/>
            <a:ext cx="5029200" cy="3752850"/>
          </a:xfrm>
          <a:prstGeom prst="rect">
            <a:avLst/>
          </a:prstGeom>
          <a:ln>
            <a:noFill/>
          </a:ln>
          <a:effectLst>
            <a:outerShdw blurRad="190500" algn="tl" rotWithShape="0">
              <a:srgbClr val="000000">
                <a:alpha val="70000"/>
              </a:srgbClr>
            </a:outerShdw>
          </a:effectLst>
        </p:spPr>
      </p:pic>
      <p:pic>
        <p:nvPicPr>
          <p:cNvPr id="25605" name="Picture 4" descr="https://encrypted-tbn0.gstatic.com/images?q=tbn:ANd9GcQTF9JuinhKqcHZLlBWeulDXrG8V3nIWgZi2LCvlxoI-LZ-Zt41">
            <a:extLst>
              <a:ext uri="{FF2B5EF4-FFF2-40B4-BE49-F238E27FC236}">
                <a16:creationId xmlns:a16="http://schemas.microsoft.com/office/drawing/2014/main" id="{A6EA7C3E-2580-452F-A746-214758F28CA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4009354"/>
            <a:ext cx="1952625"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4733F41D-E15B-4EC4-AED5-E82F6455D9ED}"/>
              </a:ext>
            </a:extLst>
          </p:cNvPr>
          <p:cNvSpPr>
            <a:spLocks noGrp="1"/>
          </p:cNvSpPr>
          <p:nvPr>
            <p:ph type="title"/>
          </p:nvPr>
        </p:nvSpPr>
        <p:spPr/>
        <p:txBody>
          <a:bodyPr/>
          <a:lstStyle/>
          <a:p>
            <a:pPr eaLnBrk="1" hangingPunct="1"/>
            <a:r>
              <a:rPr sz="4000" dirty="0"/>
              <a:t>DEFINITION</a:t>
            </a:r>
            <a:endParaRPr lang="en-US" altLang="en-US" sz="4000" dirty="0"/>
          </a:p>
        </p:txBody>
      </p:sp>
      <p:sp>
        <p:nvSpPr>
          <p:cNvPr id="4099" name="Rectangle 3">
            <a:extLst>
              <a:ext uri="{FF2B5EF4-FFF2-40B4-BE49-F238E27FC236}">
                <a16:creationId xmlns:a16="http://schemas.microsoft.com/office/drawing/2014/main" id="{0EB5E76B-CD19-4393-8B48-5296C3FD241F}"/>
              </a:ext>
            </a:extLst>
          </p:cNvPr>
          <p:cNvSpPr>
            <a:spLocks noGrp="1"/>
          </p:cNvSpPr>
          <p:nvPr>
            <p:ph type="body" idx="1"/>
          </p:nvPr>
        </p:nvSpPr>
        <p:spPr/>
        <p:txBody>
          <a:bodyPr/>
          <a:lstStyle/>
          <a:p>
            <a:pPr marL="609600" indent="-609600" eaLnBrk="1" hangingPunct="1">
              <a:lnSpc>
                <a:spcPct val="80000"/>
              </a:lnSpc>
            </a:pPr>
            <a:r>
              <a:rPr sz="2400" b="1" dirty="0"/>
              <a:t>Neuroses</a:t>
            </a:r>
            <a:r>
              <a:rPr sz="2400" dirty="0"/>
              <a:t> are psychological disorders whose basic characteristic is the existence of pathological fear</a:t>
            </a:r>
          </a:p>
          <a:p>
            <a:pPr marL="609600" indent="-609600" eaLnBrk="1" hangingPunct="1">
              <a:lnSpc>
                <a:spcPct val="80000"/>
              </a:lnSpc>
            </a:pPr>
            <a:r>
              <a:rPr sz="2400" dirty="0"/>
              <a:t>The manifestation of the condition depends on the personality characteristics of the affected individual.</a:t>
            </a:r>
          </a:p>
          <a:p>
            <a:pPr marL="609600" indent="-609600" eaLnBrk="1" hangingPunct="1">
              <a:lnSpc>
                <a:spcPct val="80000"/>
              </a:lnSpc>
            </a:pPr>
            <a:r>
              <a:rPr sz="2400" dirty="0"/>
              <a:t>The basis of neurosis always lies in a specific structure or personality disorder.</a:t>
            </a:r>
          </a:p>
          <a:p>
            <a:pPr marL="609600" indent="-609600" eaLnBrk="1" hangingPunct="1">
              <a:lnSpc>
                <a:spcPct val="80000"/>
              </a:lnSpc>
            </a:pPr>
            <a:r>
              <a:rPr sz="2400" dirty="0"/>
              <a:t>And despite numerous studies aimed at determining the biological basis that would explain the onset of these disorders, nothing </a:t>
            </a:r>
            <a:r>
              <a:rPr sz="2400" dirty="0" err="1"/>
              <a:t>pathognomonic</a:t>
            </a:r>
            <a:r>
              <a:rPr sz="2400" dirty="0"/>
              <a:t> has been established to date.</a:t>
            </a:r>
          </a:p>
          <a:p>
            <a:pPr marL="609600" indent="-609600" eaLnBrk="1" hangingPunct="1">
              <a:lnSpc>
                <a:spcPct val="80000"/>
              </a:lnSpc>
            </a:pPr>
            <a:r>
              <a:rPr sz="2400" dirty="0"/>
              <a:t>Neurotic individuals never permanently lose their relationship with reality and are not prone to the development of psychotic disorders.</a:t>
            </a:r>
            <a:endParaRPr lang="en-US" altLang="en-US" sz="2400" dirty="0"/>
          </a:p>
        </p:txBody>
      </p:sp>
    </p:spTree>
  </p:cSld>
  <p:clrMapOvr>
    <a:masterClrMapping/>
  </p:clrMapOvr>
  <mc:AlternateContent xmlns:mc="http://schemas.openxmlformats.org/markup-compatibility/2006" xmlns:p14="http://schemas.microsoft.com/office/powerpoint/2010/main">
    <mc:Choice Requires="p14">
      <p:transition spd="slow" p14:dur="2000" advTm="167704"/>
    </mc:Choice>
    <mc:Fallback xmlns="">
      <p:transition spd="slow" advTm="167704"/>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6A3E9FBD-718C-48B3-89E4-76D0A4A12C38}"/>
              </a:ext>
            </a:extLst>
          </p:cNvPr>
          <p:cNvSpPr>
            <a:spLocks noGrp="1"/>
          </p:cNvSpPr>
          <p:nvPr>
            <p:ph type="title"/>
          </p:nvPr>
        </p:nvSpPr>
        <p:spPr/>
        <p:txBody>
          <a:bodyPr/>
          <a:lstStyle/>
          <a:p>
            <a:pPr eaLnBrk="1" hangingPunct="1"/>
            <a:r>
              <a:rPr sz="4000" dirty="0"/>
              <a:t>EPIDEMIOLOGY</a:t>
            </a:r>
            <a:endParaRPr lang="en-US" altLang="en-US" sz="4000" dirty="0"/>
          </a:p>
        </p:txBody>
      </p:sp>
      <p:sp>
        <p:nvSpPr>
          <p:cNvPr id="5123" name="Rectangle 3">
            <a:extLst>
              <a:ext uri="{FF2B5EF4-FFF2-40B4-BE49-F238E27FC236}">
                <a16:creationId xmlns:a16="http://schemas.microsoft.com/office/drawing/2014/main" id="{7C008C15-5DCD-4874-8D0E-D841A585C323}"/>
              </a:ext>
            </a:extLst>
          </p:cNvPr>
          <p:cNvSpPr>
            <a:spLocks noGrp="1"/>
          </p:cNvSpPr>
          <p:nvPr>
            <p:ph type="body" idx="1"/>
          </p:nvPr>
        </p:nvSpPr>
        <p:spPr/>
        <p:txBody>
          <a:bodyPr/>
          <a:lstStyle/>
          <a:p>
            <a:pPr eaLnBrk="1" hangingPunct="1">
              <a:buFont typeface="Wingdings" panose="05000000000000000000" pitchFamily="2" charset="2"/>
              <a:buNone/>
            </a:pPr>
            <a:r>
              <a:rPr sz="2800" b="1" dirty="0"/>
              <a:t>Neuroses</a:t>
            </a:r>
            <a:r>
              <a:rPr sz="2800" dirty="0"/>
              <a:t> are the most prevalent mental disorders. Rough estimates have shown that approximately one-third to one-fourth of the total population experiences various intensities of neurotic symptoms during some period of their lives</a:t>
            </a:r>
            <a:endParaRPr lang="en-US" altLang="en-US" sz="2800" dirty="0"/>
          </a:p>
        </p:txBody>
      </p:sp>
      <p:pic>
        <p:nvPicPr>
          <p:cNvPr id="21506" name="Picture 2" descr="http://www.multicarehomeopathy.com/images/neurosis.jpg">
            <a:extLst>
              <a:ext uri="{FF2B5EF4-FFF2-40B4-BE49-F238E27FC236}">
                <a16:creationId xmlns:a16="http://schemas.microsoft.com/office/drawing/2014/main" id="{D45310FD-8205-4B6C-B8BA-711939440F67}"/>
              </a:ext>
            </a:extLst>
          </p:cNvPr>
          <p:cNvPicPr>
            <a:picLocks noChangeAspect="1" noChangeArrowheads="1"/>
          </p:cNvPicPr>
          <p:nvPr/>
        </p:nvPicPr>
        <p:blipFill>
          <a:blip r:embed="rId2" cstate="print"/>
          <a:srcRect/>
          <a:stretch>
            <a:fillRect/>
          </a:stretch>
        </p:blipFill>
        <p:spPr bwMode="auto">
          <a:xfrm>
            <a:off x="2209800" y="4038600"/>
            <a:ext cx="4743450" cy="2609850"/>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000" advTm="39182"/>
    </mc:Choice>
    <mc:Fallback xmlns="">
      <p:transition spd="slow" advTm="3918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4307310E-8EF1-467A-91C2-0FC40DB42085}"/>
              </a:ext>
            </a:extLst>
          </p:cNvPr>
          <p:cNvSpPr>
            <a:spLocks noGrp="1"/>
          </p:cNvSpPr>
          <p:nvPr>
            <p:ph type="title"/>
          </p:nvPr>
        </p:nvSpPr>
        <p:spPr>
          <a:xfrm>
            <a:off x="457200" y="274638"/>
            <a:ext cx="3810000" cy="1143000"/>
          </a:xfrm>
        </p:spPr>
        <p:txBody>
          <a:bodyPr/>
          <a:lstStyle/>
          <a:p>
            <a:pPr eaLnBrk="1" hangingPunct="1"/>
            <a:r>
              <a:rPr sz="4000" dirty="0"/>
              <a:t>ETIOLOGY</a:t>
            </a:r>
            <a:endParaRPr lang="en-US" altLang="en-US" sz="4000" dirty="0"/>
          </a:p>
        </p:txBody>
      </p:sp>
      <p:sp>
        <p:nvSpPr>
          <p:cNvPr id="6147" name="Rectangle 3">
            <a:extLst>
              <a:ext uri="{FF2B5EF4-FFF2-40B4-BE49-F238E27FC236}">
                <a16:creationId xmlns:a16="http://schemas.microsoft.com/office/drawing/2014/main" id="{5FF7A012-A363-4736-A803-95C0F1E66AB3}"/>
              </a:ext>
            </a:extLst>
          </p:cNvPr>
          <p:cNvSpPr>
            <a:spLocks noGrp="1"/>
          </p:cNvSpPr>
          <p:nvPr>
            <p:ph type="body" idx="1"/>
          </p:nvPr>
        </p:nvSpPr>
        <p:spPr>
          <a:xfrm>
            <a:off x="457200" y="2209800"/>
            <a:ext cx="8229600" cy="4419600"/>
          </a:xfrm>
        </p:spPr>
        <p:txBody>
          <a:bodyPr/>
          <a:lstStyle/>
          <a:p>
            <a:pPr eaLnBrk="1" hangingPunct="1">
              <a:lnSpc>
                <a:spcPct val="90000"/>
              </a:lnSpc>
            </a:pPr>
            <a:r>
              <a:rPr sz="2400" dirty="0"/>
              <a:t>Psychoanalytic theories</a:t>
            </a:r>
          </a:p>
          <a:p>
            <a:pPr eaLnBrk="1" hangingPunct="1">
              <a:lnSpc>
                <a:spcPct val="90000"/>
              </a:lnSpc>
              <a:buFont typeface="Wingdings" panose="05000000000000000000" pitchFamily="2" charset="2"/>
              <a:buNone/>
            </a:pPr>
            <a:endParaRPr lang="sr-Cyrl-CS" altLang="en-US" sz="2400" dirty="0"/>
          </a:p>
          <a:p>
            <a:pPr eaLnBrk="1" hangingPunct="1">
              <a:lnSpc>
                <a:spcPct val="90000"/>
              </a:lnSpc>
            </a:pPr>
            <a:r>
              <a:rPr sz="2400" dirty="0"/>
              <a:t>Behavioral-cognitive theories</a:t>
            </a:r>
          </a:p>
          <a:p>
            <a:pPr eaLnBrk="1" hangingPunct="1">
              <a:lnSpc>
                <a:spcPct val="90000"/>
              </a:lnSpc>
              <a:buFont typeface="Wingdings" panose="05000000000000000000" pitchFamily="2" charset="2"/>
              <a:buNone/>
            </a:pPr>
            <a:endParaRPr lang="sr-Cyrl-CS" altLang="en-US" sz="2400" dirty="0"/>
          </a:p>
          <a:p>
            <a:pPr eaLnBrk="1" hangingPunct="1">
              <a:lnSpc>
                <a:spcPct val="90000"/>
              </a:lnSpc>
            </a:pPr>
            <a:r>
              <a:rPr sz="2400" dirty="0"/>
              <a:t>Theories on family and partner-marital relationships</a:t>
            </a:r>
          </a:p>
          <a:p>
            <a:pPr eaLnBrk="1" hangingPunct="1">
              <a:lnSpc>
                <a:spcPct val="90000"/>
              </a:lnSpc>
              <a:buFont typeface="Wingdings" panose="05000000000000000000" pitchFamily="2" charset="2"/>
              <a:buNone/>
            </a:pPr>
            <a:endParaRPr lang="sr-Cyrl-CS" altLang="en-US" sz="2400" dirty="0"/>
          </a:p>
          <a:p>
            <a:pPr eaLnBrk="1" hangingPunct="1">
              <a:lnSpc>
                <a:spcPct val="90000"/>
              </a:lnSpc>
            </a:pPr>
            <a:r>
              <a:rPr sz="2400" dirty="0"/>
              <a:t>Biological theories</a:t>
            </a:r>
            <a:endParaRPr lang="en-US" altLang="en-US" sz="2400" dirty="0"/>
          </a:p>
        </p:txBody>
      </p:sp>
      <p:pic>
        <p:nvPicPr>
          <p:cNvPr id="20482" name="Picture 2" descr="http://borderlinepersonality.disorder-symptoms.com/wp-content/uploads/2012/04/borderline_personality_disorder.jpg">
            <a:extLst>
              <a:ext uri="{FF2B5EF4-FFF2-40B4-BE49-F238E27FC236}">
                <a16:creationId xmlns:a16="http://schemas.microsoft.com/office/drawing/2014/main" id="{99F176DC-2F78-457A-B55D-12EF5AF90AE3}"/>
              </a:ext>
            </a:extLst>
          </p:cNvPr>
          <p:cNvPicPr>
            <a:picLocks noChangeAspect="1" noChangeArrowheads="1"/>
          </p:cNvPicPr>
          <p:nvPr/>
        </p:nvPicPr>
        <p:blipFill>
          <a:blip r:embed="rId2" cstate="print"/>
          <a:srcRect/>
          <a:stretch>
            <a:fillRect/>
          </a:stretch>
        </p:blipFill>
        <p:spPr bwMode="auto">
          <a:xfrm>
            <a:off x="5105400" y="0"/>
            <a:ext cx="4038600" cy="2524125"/>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slow" p14:dur="2000" advTm="37835"/>
    </mc:Choice>
    <mc:Fallback xmlns="">
      <p:transition spd="slow" advTm="37835"/>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79345152-7FC2-480A-8EE9-8D3B67800351}"/>
              </a:ext>
            </a:extLst>
          </p:cNvPr>
          <p:cNvSpPr>
            <a:spLocks noGrp="1" noChangeArrowheads="1"/>
          </p:cNvSpPr>
          <p:nvPr>
            <p:ph type="title"/>
          </p:nvPr>
        </p:nvSpPr>
        <p:spPr/>
        <p:txBody>
          <a:bodyPr rtlCol="0">
            <a:normAutofit fontScale="90000"/>
          </a:bodyPr>
          <a:lstStyle/>
          <a:p>
            <a:pPr eaLnBrk="1" fontAlgn="auto" hangingPunct="1">
              <a:spcAft>
                <a:spcPts val="0"/>
              </a:spcAft>
              <a:defRPr/>
            </a:pPr>
            <a:r>
              <a:rPr dirty="0"/>
              <a:t>CLASSIFICATION OF NEUROTIC DISORDERS-ICD-10-1992</a:t>
            </a:r>
            <a:endParaRPr lang="en-US" sz="4000" dirty="0"/>
          </a:p>
        </p:txBody>
      </p:sp>
      <p:sp>
        <p:nvSpPr>
          <p:cNvPr id="7171" name="Rectangle 3">
            <a:extLst>
              <a:ext uri="{FF2B5EF4-FFF2-40B4-BE49-F238E27FC236}">
                <a16:creationId xmlns:a16="http://schemas.microsoft.com/office/drawing/2014/main" id="{FA58E09E-3E91-4750-803E-A094C6A9B437}"/>
              </a:ext>
            </a:extLst>
          </p:cNvPr>
          <p:cNvSpPr>
            <a:spLocks noGrp="1"/>
          </p:cNvSpPr>
          <p:nvPr>
            <p:ph type="body" idx="1"/>
          </p:nvPr>
        </p:nvSpPr>
        <p:spPr>
          <a:xfrm>
            <a:off x="381000" y="2133600"/>
            <a:ext cx="8229600" cy="4525963"/>
          </a:xfrm>
        </p:spPr>
        <p:txBody>
          <a:bodyPr/>
          <a:lstStyle/>
          <a:p>
            <a:pPr eaLnBrk="1" hangingPunct="1">
              <a:lnSpc>
                <a:spcPct val="80000"/>
              </a:lnSpc>
              <a:buFont typeface="Wingdings" panose="05000000000000000000" pitchFamily="2" charset="2"/>
              <a:buNone/>
            </a:pPr>
            <a:r>
              <a:rPr sz="2400" b="1" dirty="0"/>
              <a:t>F40-F48 - Neurotic, stress-related and somatoform disorders</a:t>
            </a:r>
            <a:endParaRPr lang="sr-Latn-RS" sz="2400" b="1" dirty="0"/>
          </a:p>
          <a:p>
            <a:pPr eaLnBrk="1" hangingPunct="1">
              <a:lnSpc>
                <a:spcPct val="80000"/>
              </a:lnSpc>
              <a:buFont typeface="Wingdings" panose="05000000000000000000" pitchFamily="2" charset="2"/>
              <a:buNone/>
            </a:pPr>
            <a:endParaRPr sz="2400" dirty="0"/>
          </a:p>
          <a:p>
            <a:pPr eaLnBrk="1" hangingPunct="1">
              <a:lnSpc>
                <a:spcPct val="80000"/>
              </a:lnSpc>
            </a:pPr>
            <a:r>
              <a:rPr sz="2400" b="1" dirty="0"/>
              <a:t>Phobic states of fear</a:t>
            </a:r>
          </a:p>
          <a:p>
            <a:pPr lvl="1" eaLnBrk="1" hangingPunct="1">
              <a:lnSpc>
                <a:spcPct val="80000"/>
              </a:lnSpc>
            </a:pPr>
            <a:r>
              <a:rPr sz="2400" dirty="0"/>
              <a:t>Agoraphobia</a:t>
            </a:r>
          </a:p>
          <a:p>
            <a:pPr lvl="1" eaLnBrk="1" hangingPunct="1">
              <a:lnSpc>
                <a:spcPct val="80000"/>
              </a:lnSpc>
            </a:pPr>
            <a:r>
              <a:rPr sz="2400" dirty="0"/>
              <a:t>Social phobia</a:t>
            </a:r>
          </a:p>
          <a:p>
            <a:pPr lvl="1" eaLnBrk="1" hangingPunct="1">
              <a:lnSpc>
                <a:spcPct val="80000"/>
              </a:lnSpc>
            </a:pPr>
            <a:r>
              <a:rPr sz="2400" dirty="0"/>
              <a:t>Specific phobia</a:t>
            </a:r>
            <a:endParaRPr lang="sr-Latn-RS" sz="2400" dirty="0"/>
          </a:p>
          <a:p>
            <a:pPr lvl="1" eaLnBrk="1" hangingPunct="1">
              <a:lnSpc>
                <a:spcPct val="80000"/>
              </a:lnSpc>
            </a:pPr>
            <a:endParaRPr sz="2400" dirty="0"/>
          </a:p>
          <a:p>
            <a:pPr eaLnBrk="1" hangingPunct="1">
              <a:lnSpc>
                <a:spcPct val="80000"/>
              </a:lnSpc>
            </a:pPr>
            <a:r>
              <a:rPr sz="2400" b="1" dirty="0"/>
              <a:t>Other manifestations of fear</a:t>
            </a:r>
          </a:p>
          <a:p>
            <a:pPr lvl="1" eaLnBrk="1" hangingPunct="1">
              <a:lnSpc>
                <a:spcPct val="80000"/>
              </a:lnSpc>
            </a:pPr>
            <a:r>
              <a:rPr sz="2400" dirty="0"/>
              <a:t>Panic disorder</a:t>
            </a:r>
          </a:p>
          <a:p>
            <a:pPr lvl="1" eaLnBrk="1" hangingPunct="1">
              <a:lnSpc>
                <a:spcPct val="80000"/>
              </a:lnSpc>
            </a:pPr>
            <a:r>
              <a:rPr sz="2400" dirty="0"/>
              <a:t>Generalized anxiety disorder</a:t>
            </a:r>
          </a:p>
          <a:p>
            <a:pPr lvl="1" eaLnBrk="1" hangingPunct="1">
              <a:lnSpc>
                <a:spcPct val="80000"/>
              </a:lnSpc>
            </a:pPr>
            <a:r>
              <a:rPr sz="2400" dirty="0"/>
              <a:t>Mixed state of fear and depression</a:t>
            </a:r>
            <a:endParaRPr dirty="0"/>
          </a:p>
          <a:p>
            <a:pPr lvl="1" eaLnBrk="1" hangingPunct="1">
              <a:lnSpc>
                <a:spcPct val="80000"/>
              </a:lnSpc>
              <a:buFont typeface="Wingdings" panose="05000000000000000000" pitchFamily="2" charset="2"/>
              <a:buNone/>
            </a:pPr>
            <a:endParaRPr lang="sr-Cyrl-CS" altLang="en-US" sz="2000" dirty="0"/>
          </a:p>
          <a:p>
            <a:pPr lvl="1" eaLnBrk="1" hangingPunct="1">
              <a:lnSpc>
                <a:spcPct val="80000"/>
              </a:lnSpc>
              <a:buFont typeface="Wingdings" panose="05000000000000000000" pitchFamily="2" charset="2"/>
              <a:buNone/>
            </a:pPr>
            <a:endParaRPr lang="sr-Cyrl-CS" altLang="en-US" sz="2000" dirty="0"/>
          </a:p>
          <a:p>
            <a:pPr lvl="1" eaLnBrk="1" hangingPunct="1">
              <a:lnSpc>
                <a:spcPct val="80000"/>
              </a:lnSpc>
              <a:buFont typeface="Wingdings" panose="05000000000000000000" pitchFamily="2" charset="2"/>
              <a:buNone/>
            </a:pPr>
            <a:endParaRPr lang="sr-Cyrl-CS" altLang="en-US" sz="2000" dirty="0"/>
          </a:p>
          <a:p>
            <a:pPr lvl="1" eaLnBrk="1" hangingPunct="1">
              <a:lnSpc>
                <a:spcPct val="80000"/>
              </a:lnSpc>
              <a:buFont typeface="Wingdings" panose="05000000000000000000" pitchFamily="2" charset="2"/>
              <a:buNone/>
            </a:pPr>
            <a:r>
              <a:rPr lang="sr-Cyrl-CS" altLang="en-US" sz="2000" dirty="0"/>
              <a:t> </a:t>
            </a:r>
            <a:endParaRPr lang="en-US" altLang="en-US" sz="2000" dirty="0"/>
          </a:p>
        </p:txBody>
      </p:sp>
      <p:pic>
        <p:nvPicPr>
          <p:cNvPr id="7172" name="Picture 2" descr="https://encrypted-tbn0.gstatic.com/images?q=tbn:ANd9GcTCT3sdErN9NNejQF8fCzPaaM36I-q6E-wcujxdkn4tPOTHRVE7eDfGVWJK">
            <a:extLst>
              <a:ext uri="{FF2B5EF4-FFF2-40B4-BE49-F238E27FC236}">
                <a16:creationId xmlns:a16="http://schemas.microsoft.com/office/drawing/2014/main" id="{6E636E31-BF27-4753-88A4-0DE28C81536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4608513"/>
            <a:ext cx="2667000" cy="195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115389"/>
    </mc:Choice>
    <mc:Fallback xmlns="">
      <p:transition spd="slow" advTm="115389"/>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a:extLst>
              <a:ext uri="{FF2B5EF4-FFF2-40B4-BE49-F238E27FC236}">
                <a16:creationId xmlns:a16="http://schemas.microsoft.com/office/drawing/2014/main" id="{BD3E0694-AC2B-4FF9-BB99-B27175A83CC0}"/>
              </a:ext>
            </a:extLst>
          </p:cNvPr>
          <p:cNvSpPr>
            <a:spLocks noGrp="1" noChangeArrowheads="1"/>
          </p:cNvSpPr>
          <p:nvPr>
            <p:ph type="body" idx="1"/>
          </p:nvPr>
        </p:nvSpPr>
        <p:spPr>
          <a:xfrm>
            <a:off x="381000" y="533400"/>
            <a:ext cx="8229600" cy="4525963"/>
          </a:xfrm>
        </p:spPr>
        <p:txBody>
          <a:bodyPr rtlCol="0">
            <a:normAutofit fontScale="85000" lnSpcReduction="10000"/>
          </a:bodyPr>
          <a:lstStyle/>
          <a:p>
            <a:pPr eaLnBrk="1" fontAlgn="auto" hangingPunct="1">
              <a:spcAft>
                <a:spcPts val="0"/>
              </a:spcAft>
              <a:defRPr/>
            </a:pPr>
            <a:r>
              <a:rPr b="1" dirty="0"/>
              <a:t>Compulsive and compulsive neurosis</a:t>
            </a:r>
          </a:p>
          <a:p>
            <a:pPr lvl="1" eaLnBrk="1" fontAlgn="auto" hangingPunct="1">
              <a:spcAft>
                <a:spcPts val="0"/>
              </a:spcAft>
              <a:defRPr/>
            </a:pPr>
            <a:r>
              <a:rPr dirty="0"/>
              <a:t>Predominantly intrusive thoughts or rumination</a:t>
            </a:r>
            <a:r>
              <a:rPr lang="sr-Latn-RS" dirty="0"/>
              <a:t>s</a:t>
            </a:r>
            <a:endParaRPr dirty="0"/>
          </a:p>
          <a:p>
            <a:pPr lvl="1" eaLnBrk="1" fontAlgn="auto" hangingPunct="1">
              <a:spcAft>
                <a:spcPts val="0"/>
              </a:spcAft>
              <a:defRPr/>
            </a:pPr>
            <a:r>
              <a:rPr dirty="0"/>
              <a:t>Predominantly compulsive actions (rituals)</a:t>
            </a:r>
          </a:p>
          <a:p>
            <a:pPr lvl="1" eaLnBrk="1" fontAlgn="auto" hangingPunct="1">
              <a:spcAft>
                <a:spcPts val="0"/>
              </a:spcAft>
              <a:defRPr/>
            </a:pPr>
            <a:r>
              <a:rPr dirty="0"/>
              <a:t>Mixed compulsive thoughts and actions</a:t>
            </a:r>
          </a:p>
          <a:p>
            <a:pPr lvl="1" eaLnBrk="1" fontAlgn="auto" hangingPunct="1">
              <a:spcAft>
                <a:spcPts val="0"/>
              </a:spcAft>
              <a:defRPr/>
            </a:pPr>
            <a:r>
              <a:rPr dirty="0"/>
              <a:t>Other manifestations of compulsive thoughts and actions</a:t>
            </a:r>
            <a:endParaRPr lang="sr-Latn-RS" dirty="0"/>
          </a:p>
          <a:p>
            <a:pPr lvl="1" eaLnBrk="1" fontAlgn="auto" hangingPunct="1">
              <a:spcAft>
                <a:spcPts val="0"/>
              </a:spcAft>
              <a:defRPr/>
            </a:pPr>
            <a:endParaRPr dirty="0"/>
          </a:p>
          <a:p>
            <a:pPr eaLnBrk="1" fontAlgn="auto" hangingPunct="1">
              <a:spcAft>
                <a:spcPts val="0"/>
              </a:spcAft>
              <a:defRPr/>
            </a:pPr>
            <a:r>
              <a:rPr b="1" dirty="0"/>
              <a:t>Reaction to severe stress and adjustment disorders</a:t>
            </a:r>
          </a:p>
          <a:p>
            <a:pPr lvl="1" eaLnBrk="1" fontAlgn="auto" hangingPunct="1">
              <a:spcAft>
                <a:spcPts val="0"/>
              </a:spcAft>
              <a:defRPr/>
            </a:pPr>
            <a:r>
              <a:rPr dirty="0"/>
              <a:t>Acute stress reaction</a:t>
            </a:r>
          </a:p>
          <a:p>
            <a:pPr lvl="1" eaLnBrk="1" fontAlgn="auto" hangingPunct="1">
              <a:spcAft>
                <a:spcPts val="0"/>
              </a:spcAft>
              <a:defRPr/>
            </a:pPr>
            <a:r>
              <a:rPr dirty="0"/>
              <a:t>Posttraumatic stress disorder</a:t>
            </a:r>
          </a:p>
          <a:p>
            <a:pPr lvl="1" eaLnBrk="1" fontAlgn="auto" hangingPunct="1">
              <a:spcAft>
                <a:spcPts val="0"/>
              </a:spcAft>
              <a:defRPr/>
            </a:pPr>
            <a:r>
              <a:rPr dirty="0"/>
              <a:t>Adjustment disorders</a:t>
            </a:r>
          </a:p>
          <a:p>
            <a:pPr eaLnBrk="1" fontAlgn="auto" hangingPunct="1">
              <a:spcAft>
                <a:spcPts val="0"/>
              </a:spcAft>
              <a:buFont typeface="Wingdings" pitchFamily="2" charset="2"/>
              <a:buNone/>
              <a:defRPr/>
            </a:pPr>
            <a:endParaRPr lang="sr-Cyrl-CS" sz="2800" dirty="0"/>
          </a:p>
          <a:p>
            <a:pPr eaLnBrk="1" fontAlgn="auto" hangingPunct="1">
              <a:spcAft>
                <a:spcPts val="0"/>
              </a:spcAft>
              <a:defRPr/>
            </a:pPr>
            <a:endParaRPr lang="en-US" sz="2800" dirty="0"/>
          </a:p>
        </p:txBody>
      </p:sp>
      <p:pic>
        <p:nvPicPr>
          <p:cNvPr id="18434" name="Picture 2" descr="http://t2.gstatic.com/images?q=tbn:ANd9GcS1SzWXaiXM7Zv9Ugv5vsYEssVvoKJZ7b_nq_MTXF-SFUl49AZNjveAZtNI">
            <a:extLst>
              <a:ext uri="{FF2B5EF4-FFF2-40B4-BE49-F238E27FC236}">
                <a16:creationId xmlns:a16="http://schemas.microsoft.com/office/drawing/2014/main" id="{795122A2-5031-4853-8C50-D82302BFBC2A}"/>
              </a:ext>
            </a:extLst>
          </p:cNvPr>
          <p:cNvPicPr>
            <a:picLocks noChangeAspect="1" noChangeArrowheads="1"/>
          </p:cNvPicPr>
          <p:nvPr/>
        </p:nvPicPr>
        <p:blipFill>
          <a:blip r:embed="rId2" cstate="print"/>
          <a:srcRect/>
          <a:stretch>
            <a:fillRect/>
          </a:stretch>
        </p:blipFill>
        <p:spPr bwMode="auto">
          <a:xfrm>
            <a:off x="5715000" y="4010608"/>
            <a:ext cx="3095625" cy="2590217"/>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slow" p14:dur="2000" advTm="94468"/>
    </mc:Choice>
    <mc:Fallback xmlns="">
      <p:transition spd="slow" advTm="9446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a:extLst>
              <a:ext uri="{FF2B5EF4-FFF2-40B4-BE49-F238E27FC236}">
                <a16:creationId xmlns:a16="http://schemas.microsoft.com/office/drawing/2014/main" id="{9A71CB56-77DD-45F8-A2AD-8B49B07C0AE4}"/>
              </a:ext>
            </a:extLst>
          </p:cNvPr>
          <p:cNvSpPr>
            <a:spLocks noGrp="1"/>
          </p:cNvSpPr>
          <p:nvPr>
            <p:ph type="body" idx="1"/>
          </p:nvPr>
        </p:nvSpPr>
        <p:spPr>
          <a:xfrm>
            <a:off x="304800" y="609600"/>
            <a:ext cx="8229600" cy="5562600"/>
          </a:xfrm>
        </p:spPr>
        <p:txBody>
          <a:bodyPr/>
          <a:lstStyle/>
          <a:p>
            <a:pPr eaLnBrk="1" hangingPunct="1">
              <a:lnSpc>
                <a:spcPct val="80000"/>
              </a:lnSpc>
            </a:pPr>
            <a:r>
              <a:rPr sz="2800" b="1" dirty="0"/>
              <a:t>Dissociative (conversion) disorders</a:t>
            </a:r>
            <a:endParaRPr dirty="0"/>
          </a:p>
          <a:p>
            <a:pPr lvl="1" eaLnBrk="1" hangingPunct="1">
              <a:lnSpc>
                <a:spcPct val="80000"/>
              </a:lnSpc>
            </a:pPr>
            <a:r>
              <a:rPr sz="2000" dirty="0"/>
              <a:t>Dissociative amnesia</a:t>
            </a:r>
          </a:p>
          <a:p>
            <a:pPr lvl="1" eaLnBrk="1" hangingPunct="1">
              <a:lnSpc>
                <a:spcPct val="80000"/>
              </a:lnSpc>
            </a:pPr>
            <a:r>
              <a:rPr sz="2000" dirty="0"/>
              <a:t>Dissociative fugue</a:t>
            </a:r>
          </a:p>
          <a:p>
            <a:pPr lvl="1" eaLnBrk="1" hangingPunct="1">
              <a:lnSpc>
                <a:spcPct val="80000"/>
              </a:lnSpc>
            </a:pPr>
            <a:r>
              <a:rPr sz="2000" dirty="0"/>
              <a:t>A state of trance and possession</a:t>
            </a:r>
          </a:p>
          <a:p>
            <a:pPr lvl="1" eaLnBrk="1" hangingPunct="1">
              <a:lnSpc>
                <a:spcPct val="80000"/>
              </a:lnSpc>
            </a:pPr>
            <a:r>
              <a:rPr lang="en-US" sz="2000" dirty="0"/>
              <a:t>Dissociative motor disorders</a:t>
            </a:r>
            <a:endParaRPr lang="sr-Latn-RS" sz="2000" dirty="0"/>
          </a:p>
          <a:p>
            <a:pPr lvl="1" eaLnBrk="1" hangingPunct="1">
              <a:lnSpc>
                <a:spcPct val="80000"/>
              </a:lnSpc>
            </a:pPr>
            <a:r>
              <a:rPr sz="2000" dirty="0"/>
              <a:t>Dissociative convulsions</a:t>
            </a:r>
          </a:p>
          <a:p>
            <a:pPr lvl="1" eaLnBrk="1" hangingPunct="1">
              <a:lnSpc>
                <a:spcPct val="80000"/>
              </a:lnSpc>
            </a:pPr>
            <a:r>
              <a:rPr sz="2000" dirty="0"/>
              <a:t>Dissociative anesthesia and sensory loss</a:t>
            </a:r>
          </a:p>
          <a:p>
            <a:pPr lvl="1" eaLnBrk="1" hangingPunct="1">
              <a:lnSpc>
                <a:spcPct val="80000"/>
              </a:lnSpc>
            </a:pPr>
            <a:r>
              <a:rPr sz="2000" dirty="0"/>
              <a:t>Mixed dissociative (conversion) disorders</a:t>
            </a:r>
          </a:p>
          <a:p>
            <a:pPr lvl="1" eaLnBrk="1" hangingPunct="1">
              <a:lnSpc>
                <a:spcPct val="80000"/>
              </a:lnSpc>
            </a:pPr>
            <a:r>
              <a:rPr sz="2000" dirty="0"/>
              <a:t>Other dissociative (conversion) disorders</a:t>
            </a:r>
          </a:p>
          <a:p>
            <a:pPr eaLnBrk="1" hangingPunct="1">
              <a:lnSpc>
                <a:spcPct val="80000"/>
              </a:lnSpc>
            </a:pPr>
            <a:r>
              <a:rPr lang="en-US" sz="2800" b="1" dirty="0"/>
              <a:t>Somatoform disorders</a:t>
            </a:r>
            <a:endParaRPr sz="2800" b="1" dirty="0"/>
          </a:p>
          <a:p>
            <a:pPr lvl="1" eaLnBrk="1" hangingPunct="1">
              <a:lnSpc>
                <a:spcPct val="80000"/>
              </a:lnSpc>
            </a:pPr>
            <a:r>
              <a:rPr sz="2000" dirty="0" err="1"/>
              <a:t>Somatization</a:t>
            </a:r>
            <a:r>
              <a:rPr sz="2000" dirty="0"/>
              <a:t> disorders</a:t>
            </a:r>
          </a:p>
          <a:p>
            <a:pPr lvl="1" eaLnBrk="1" hangingPunct="1">
              <a:lnSpc>
                <a:spcPct val="80000"/>
              </a:lnSpc>
            </a:pPr>
            <a:r>
              <a:rPr sz="2000" dirty="0"/>
              <a:t>Undifferentiated somatic symptom disorders.</a:t>
            </a:r>
          </a:p>
          <a:p>
            <a:pPr lvl="1" eaLnBrk="1" hangingPunct="1">
              <a:lnSpc>
                <a:spcPct val="80000"/>
              </a:lnSpc>
            </a:pPr>
            <a:r>
              <a:rPr sz="2000" dirty="0" err="1"/>
              <a:t>Hypochondriasis</a:t>
            </a:r>
            <a:r>
              <a:rPr sz="2000" dirty="0"/>
              <a:t> disorder</a:t>
            </a:r>
          </a:p>
          <a:p>
            <a:pPr lvl="1" eaLnBrk="1" hangingPunct="1">
              <a:lnSpc>
                <a:spcPct val="80000"/>
              </a:lnSpc>
            </a:pPr>
            <a:r>
              <a:rPr sz="2000" dirty="0"/>
              <a:t>Somatoform autonomic dysfunction</a:t>
            </a:r>
          </a:p>
          <a:p>
            <a:pPr lvl="1" eaLnBrk="1" hangingPunct="1">
              <a:lnSpc>
                <a:spcPct val="80000"/>
              </a:lnSpc>
            </a:pPr>
            <a:r>
              <a:rPr sz="2000" dirty="0"/>
              <a:t>Chronic somatoform disorders</a:t>
            </a:r>
            <a:endParaRPr sz="2400" dirty="0"/>
          </a:p>
          <a:p>
            <a:pPr eaLnBrk="1" hangingPunct="1">
              <a:lnSpc>
                <a:spcPct val="80000"/>
              </a:lnSpc>
            </a:pPr>
            <a:r>
              <a:rPr sz="2800" b="1" dirty="0"/>
              <a:t>Other neurotic disorders</a:t>
            </a:r>
          </a:p>
          <a:p>
            <a:pPr lvl="1" eaLnBrk="1" hangingPunct="1">
              <a:lnSpc>
                <a:spcPct val="80000"/>
              </a:lnSpc>
            </a:pPr>
            <a:r>
              <a:rPr sz="2000" dirty="0"/>
              <a:t>Neurasthenia</a:t>
            </a:r>
            <a:endParaRPr lang="en-US" altLang="en-US" sz="2000" dirty="0"/>
          </a:p>
        </p:txBody>
      </p:sp>
      <p:pic>
        <p:nvPicPr>
          <p:cNvPr id="9219" name="Picture 2" descr="https://encrypted-tbn3.gstatic.com/images?q=tbn:ANd9GcTXn7bZhDyy504EQobOGkIRLKi9PUntHs0UPENvk0kd5d41uJ3LPQ">
            <a:extLst>
              <a:ext uri="{FF2B5EF4-FFF2-40B4-BE49-F238E27FC236}">
                <a16:creationId xmlns:a16="http://schemas.microsoft.com/office/drawing/2014/main" id="{6C58BA7D-D856-4920-8D35-BEECF3F0601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53224" y="3429000"/>
            <a:ext cx="216217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4" descr="https://encrypted-tbn0.gstatic.com/images?q=tbn:ANd9GcTO6w_FFDin0hc2uz9E4dL4MccP7NACB5lEPrqgckLTiWcMXNgtsw">
            <a:extLst>
              <a:ext uri="{FF2B5EF4-FFF2-40B4-BE49-F238E27FC236}">
                <a16:creationId xmlns:a16="http://schemas.microsoft.com/office/drawing/2014/main" id="{4F1A5893-6790-43B0-BADF-57ABB83324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381000"/>
            <a:ext cx="1952625"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191760"/>
    </mc:Choice>
    <mc:Fallback xmlns="">
      <p:transition spd="slow" advTm="19176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0E2C6CA6-ECE0-42BA-B227-FF531771E02B}"/>
              </a:ext>
            </a:extLst>
          </p:cNvPr>
          <p:cNvSpPr>
            <a:spLocks noGrp="1"/>
          </p:cNvSpPr>
          <p:nvPr>
            <p:ph type="title"/>
          </p:nvPr>
        </p:nvSpPr>
        <p:spPr/>
        <p:txBody>
          <a:bodyPr/>
          <a:lstStyle/>
          <a:p>
            <a:pPr eaLnBrk="1" hangingPunct="1"/>
            <a:r>
              <a:rPr sz="4000" dirty="0"/>
              <a:t>PHOBIAS</a:t>
            </a:r>
            <a:endParaRPr lang="en-US" altLang="en-US" sz="4000" dirty="0"/>
          </a:p>
        </p:txBody>
      </p:sp>
      <p:sp>
        <p:nvSpPr>
          <p:cNvPr id="10243" name="Rectangle 3">
            <a:extLst>
              <a:ext uri="{FF2B5EF4-FFF2-40B4-BE49-F238E27FC236}">
                <a16:creationId xmlns:a16="http://schemas.microsoft.com/office/drawing/2014/main" id="{1D807EC0-289F-4139-B4B9-37E39FE7551A}"/>
              </a:ext>
            </a:extLst>
          </p:cNvPr>
          <p:cNvSpPr>
            <a:spLocks noGrp="1" noChangeArrowheads="1"/>
          </p:cNvSpPr>
          <p:nvPr>
            <p:ph type="body" idx="1"/>
          </p:nvPr>
        </p:nvSpPr>
        <p:spPr/>
        <p:txBody>
          <a:bodyPr rtlCol="0">
            <a:normAutofit/>
          </a:bodyPr>
          <a:lstStyle/>
          <a:p>
            <a:pPr eaLnBrk="1" fontAlgn="auto" hangingPunct="1">
              <a:lnSpc>
                <a:spcPct val="80000"/>
              </a:lnSpc>
              <a:spcAft>
                <a:spcPts val="0"/>
              </a:spcAft>
              <a:defRPr/>
            </a:pPr>
            <a:r>
              <a:rPr sz="2400" b="1" dirty="0">
                <a:solidFill>
                  <a:srgbClr val="FF0000"/>
                </a:solidFill>
              </a:rPr>
              <a:t>Agoraphobia</a:t>
            </a:r>
            <a:r>
              <a:rPr sz="2400" dirty="0"/>
              <a:t> is a phobic condition characterized by constant, intense, or panic fear of public places from which it is difficult to quickly escape or where obtaining medical assistance, in case of need, is hindered</a:t>
            </a:r>
            <a:endParaRPr lang="sr-Latn-RS" sz="2400" dirty="0"/>
          </a:p>
          <a:p>
            <a:pPr eaLnBrk="1" fontAlgn="auto" hangingPunct="1">
              <a:lnSpc>
                <a:spcPct val="80000"/>
              </a:lnSpc>
              <a:spcAft>
                <a:spcPts val="0"/>
              </a:spcAft>
              <a:defRPr/>
            </a:pPr>
            <a:endParaRPr sz="2400" dirty="0"/>
          </a:p>
          <a:p>
            <a:pPr eaLnBrk="1" fontAlgn="auto" hangingPunct="1">
              <a:lnSpc>
                <a:spcPct val="80000"/>
              </a:lnSpc>
              <a:spcAft>
                <a:spcPts val="0"/>
              </a:spcAft>
              <a:defRPr/>
            </a:pPr>
            <a:r>
              <a:rPr sz="2400" dirty="0"/>
              <a:t>The clinical picture is highly specific (onset, developed clinical picture, clinical picture between panic attacks)</a:t>
            </a:r>
            <a:endParaRPr lang="sr-Latn-RS" sz="2400" dirty="0"/>
          </a:p>
          <a:p>
            <a:pPr eaLnBrk="1" fontAlgn="auto" hangingPunct="1">
              <a:lnSpc>
                <a:spcPct val="80000"/>
              </a:lnSpc>
              <a:spcAft>
                <a:spcPts val="0"/>
              </a:spcAft>
              <a:defRPr/>
            </a:pPr>
            <a:endParaRPr sz="2400" dirty="0"/>
          </a:p>
          <a:p>
            <a:pPr eaLnBrk="1" fontAlgn="auto" hangingPunct="1">
              <a:lnSpc>
                <a:spcPct val="80000"/>
              </a:lnSpc>
              <a:spcAft>
                <a:spcPts val="0"/>
              </a:spcAft>
              <a:defRPr/>
            </a:pPr>
            <a:r>
              <a:rPr sz="2400" dirty="0"/>
              <a:t>Specific forms of fear, specific behaviors, need for a companion, frequent complications</a:t>
            </a: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2000" advTm="163989"/>
    </mc:Choice>
    <mc:Fallback xmlns="">
      <p:transition spd="slow" advTm="163989"/>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1371</TotalTime>
  <Words>1469</Words>
  <Application>Microsoft Office PowerPoint</Application>
  <PresentationFormat>On-screen Show (4:3)</PresentationFormat>
  <Paragraphs>160</Paragraphs>
  <Slides>26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Times New Roman</vt:lpstr>
      <vt:lpstr>Wingdings</vt:lpstr>
      <vt:lpstr>Office Theme</vt:lpstr>
      <vt:lpstr>Neurotic and somatoform disorders and stress-induced disorders (ICD 10)</vt:lpstr>
      <vt:lpstr>PowerPoint Presentation</vt:lpstr>
      <vt:lpstr>DEFINITION</vt:lpstr>
      <vt:lpstr>EPIDEMIOLOGY</vt:lpstr>
      <vt:lpstr>ETIOLOGY</vt:lpstr>
      <vt:lpstr>CLASSIFICATION OF NEUROTIC DISORDERS-ICD-10-1992</vt:lpstr>
      <vt:lpstr>PowerPoint Presentation</vt:lpstr>
      <vt:lpstr>PowerPoint Presentation</vt:lpstr>
      <vt:lpstr>PHOBIAS</vt:lpstr>
      <vt:lpstr>PHOBIAS</vt:lpstr>
      <vt:lpstr>PHOBIAS</vt:lpstr>
      <vt:lpstr>DENTOPHOBIA</vt:lpstr>
      <vt:lpstr>TRISKAIDEKAPHOBIA</vt:lpstr>
      <vt:lpstr>AILUROPHOBIA</vt:lpstr>
      <vt:lpstr>OTHER FORMS OF ANXIETY DISORDERS</vt:lpstr>
      <vt:lpstr>OTHER FORMS OF ANXIETY DISORDERS</vt:lpstr>
      <vt:lpstr>OTHER FORMS OF ANXIETY DISORDERS</vt:lpstr>
      <vt:lpstr>OBSESSIVE-COMPULSIVE DISORDER</vt:lpstr>
      <vt:lpstr>REACTIONS TO SEVERE STRESS AND ADJUSTMENT DISORDERS</vt:lpstr>
      <vt:lpstr>REACTIONS TO SEVERE STRESS AND ADJUSTMENT DISORDERS</vt:lpstr>
      <vt:lpstr>DISSOCIATIVE (CONVERSION) DISORDERS</vt:lpstr>
      <vt:lpstr>DISSOCIATIVE (CONVERSION) DISORDERS</vt:lpstr>
      <vt:lpstr>SOMATOFORM DISORDERS</vt:lpstr>
      <vt:lpstr>OTHER NEUROTIC DISORDERS</vt:lpstr>
      <vt:lpstr>THERAPY FOR NEUROTIC DISORDERS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MEDF</dc:creator>
  <cp:lastModifiedBy>Goran Mihajlovic</cp:lastModifiedBy>
  <cp:revision>44</cp:revision>
  <dcterms:created xsi:type="dcterms:W3CDTF">2006-08-16T00:00:00Z</dcterms:created>
  <dcterms:modified xsi:type="dcterms:W3CDTF">2024-02-14T15:51:47Z</dcterms:modified>
</cp:coreProperties>
</file>